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7" r:id="rId2"/>
    <p:sldId id="292" r:id="rId3"/>
    <p:sldId id="343" r:id="rId4"/>
    <p:sldId id="342" r:id="rId5"/>
    <p:sldId id="344" r:id="rId6"/>
    <p:sldId id="293" r:id="rId7"/>
    <p:sldId id="294" r:id="rId8"/>
    <p:sldId id="345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D3521-B5BF-4F26-AFBE-AF83EEF694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62F5161A-2C73-4FA4-BE92-A0F83FC666E6}">
      <dgm:prSet phldrT="[Texto]"/>
      <dgm:spPr/>
      <dgm:t>
        <a:bodyPr/>
        <a:lstStyle/>
        <a:p>
          <a:endParaRPr lang="es-CR" dirty="0"/>
        </a:p>
      </dgm:t>
    </dgm:pt>
    <dgm:pt modelId="{69015D02-FEED-421E-BC23-6E7A88750663}" type="parTrans" cxnId="{7F59B206-0DB5-43CD-826B-F1A51AF214A6}">
      <dgm:prSet/>
      <dgm:spPr/>
      <dgm:t>
        <a:bodyPr/>
        <a:lstStyle/>
        <a:p>
          <a:endParaRPr lang="es-CR"/>
        </a:p>
      </dgm:t>
    </dgm:pt>
    <dgm:pt modelId="{5049CADC-4F79-4B00-B111-77918AFB1012}" type="sibTrans" cxnId="{7F59B206-0DB5-43CD-826B-F1A51AF214A6}">
      <dgm:prSet/>
      <dgm:spPr/>
      <dgm:t>
        <a:bodyPr/>
        <a:lstStyle/>
        <a:p>
          <a:endParaRPr lang="es-CR"/>
        </a:p>
      </dgm:t>
    </dgm:pt>
    <dgm:pt modelId="{C5C36128-9E24-44A7-90A4-06B487D7C230}">
      <dgm:prSet phldrT="[Texto]"/>
      <dgm:spPr/>
      <dgm:t>
        <a:bodyPr/>
        <a:lstStyle/>
        <a:p>
          <a:r>
            <a:rPr lang="es-CR" dirty="0"/>
            <a:t>Sitio Web de la DIGECA</a:t>
          </a:r>
        </a:p>
      </dgm:t>
    </dgm:pt>
    <dgm:pt modelId="{2B4696FA-B105-4CD6-B832-6373D911CACD}" type="parTrans" cxnId="{8D708E86-9480-4AEC-9547-D09200E658BA}">
      <dgm:prSet/>
      <dgm:spPr/>
      <dgm:t>
        <a:bodyPr/>
        <a:lstStyle/>
        <a:p>
          <a:endParaRPr lang="es-CR"/>
        </a:p>
      </dgm:t>
    </dgm:pt>
    <dgm:pt modelId="{0F60A75B-96BC-4684-8EC7-C95626B873CF}" type="sibTrans" cxnId="{8D708E86-9480-4AEC-9547-D09200E658BA}">
      <dgm:prSet/>
      <dgm:spPr/>
      <dgm:t>
        <a:bodyPr/>
        <a:lstStyle/>
        <a:p>
          <a:endParaRPr lang="es-CR"/>
        </a:p>
      </dgm:t>
    </dgm:pt>
    <dgm:pt modelId="{98AC3AFD-AA19-4761-B283-E466438A00AC}">
      <dgm:prSet phldrT="[Texto]"/>
      <dgm:spPr/>
      <dgm:t>
        <a:bodyPr/>
        <a:lstStyle/>
        <a:p>
          <a:r>
            <a:rPr lang="es-CR" dirty="0"/>
            <a:t>Herramientas</a:t>
          </a:r>
        </a:p>
      </dgm:t>
    </dgm:pt>
    <dgm:pt modelId="{1BAD93E3-2092-4629-BC4B-4D871BD74EFD}" type="parTrans" cxnId="{CE551A54-5F4B-4692-9942-4BB9456D6260}">
      <dgm:prSet/>
      <dgm:spPr/>
      <dgm:t>
        <a:bodyPr/>
        <a:lstStyle/>
        <a:p>
          <a:endParaRPr lang="es-CR"/>
        </a:p>
      </dgm:t>
    </dgm:pt>
    <dgm:pt modelId="{590E04EB-B129-4A4A-A6AF-82287AB3EB98}" type="sibTrans" cxnId="{CE551A54-5F4B-4692-9942-4BB9456D6260}">
      <dgm:prSet/>
      <dgm:spPr/>
      <dgm:t>
        <a:bodyPr/>
        <a:lstStyle/>
        <a:p>
          <a:endParaRPr lang="es-CR"/>
        </a:p>
      </dgm:t>
    </dgm:pt>
    <dgm:pt modelId="{20320B58-39F7-4C6E-A2F9-F6B2BFE57F1C}">
      <dgm:prSet phldrT="[Texto]"/>
      <dgm:spPr/>
      <dgm:t>
        <a:bodyPr/>
        <a:lstStyle/>
        <a:p>
          <a:r>
            <a:rPr lang="es-CR" dirty="0"/>
            <a:t>Protocolos De Evaluación</a:t>
          </a:r>
        </a:p>
      </dgm:t>
    </dgm:pt>
    <dgm:pt modelId="{D4177F14-8AD8-4B2E-88EE-D456A7D32980}" type="parTrans" cxnId="{EE632E59-AAC6-4DB9-8C29-9A016E9B2127}">
      <dgm:prSet/>
      <dgm:spPr/>
      <dgm:t>
        <a:bodyPr/>
        <a:lstStyle/>
        <a:p>
          <a:endParaRPr lang="es-CR"/>
        </a:p>
      </dgm:t>
    </dgm:pt>
    <dgm:pt modelId="{7131C12B-0A48-41F4-91C7-AABD50F161BE}" type="sibTrans" cxnId="{EE632E59-AAC6-4DB9-8C29-9A016E9B2127}">
      <dgm:prSet/>
      <dgm:spPr/>
      <dgm:t>
        <a:bodyPr/>
        <a:lstStyle/>
        <a:p>
          <a:endParaRPr lang="es-CR"/>
        </a:p>
      </dgm:t>
    </dgm:pt>
    <dgm:pt modelId="{C47484AA-1D1B-453B-AD57-D8FE65460EDD}">
      <dgm:prSet phldrT="[Texto]"/>
      <dgm:spPr/>
      <dgm:t>
        <a:bodyPr/>
        <a:lstStyle/>
        <a:p>
          <a:r>
            <a:rPr lang="es-CR" dirty="0"/>
            <a:t>Hojas de Registro de Consumos y Generación de residuos</a:t>
          </a:r>
        </a:p>
      </dgm:t>
    </dgm:pt>
    <dgm:pt modelId="{841BAF1F-EE3D-4429-A31E-39F291FEEB34}" type="parTrans" cxnId="{7F363215-6148-40A9-9BD4-BADF4E4E90A3}">
      <dgm:prSet/>
      <dgm:spPr/>
      <dgm:t>
        <a:bodyPr/>
        <a:lstStyle/>
        <a:p>
          <a:endParaRPr lang="es-CR"/>
        </a:p>
      </dgm:t>
    </dgm:pt>
    <dgm:pt modelId="{A31021B6-282D-4B04-BBF8-47DCADD2FC39}" type="sibTrans" cxnId="{7F363215-6148-40A9-9BD4-BADF4E4E90A3}">
      <dgm:prSet/>
      <dgm:spPr/>
      <dgm:t>
        <a:bodyPr/>
        <a:lstStyle/>
        <a:p>
          <a:endParaRPr lang="es-CR"/>
        </a:p>
      </dgm:t>
    </dgm:pt>
    <dgm:pt modelId="{F43F6CFE-23CD-427A-84EF-4495DDF755EB}" type="pres">
      <dgm:prSet presAssocID="{D2AD3521-B5BF-4F26-AFBE-AF83EEF69400}" presName="vert0" presStyleCnt="0">
        <dgm:presLayoutVars>
          <dgm:dir/>
          <dgm:animOne val="branch"/>
          <dgm:animLvl val="lvl"/>
        </dgm:presLayoutVars>
      </dgm:prSet>
      <dgm:spPr/>
    </dgm:pt>
    <dgm:pt modelId="{D4ED1228-2159-4534-8B73-CD0B9ECE74CB}" type="pres">
      <dgm:prSet presAssocID="{62F5161A-2C73-4FA4-BE92-A0F83FC666E6}" presName="thickLine" presStyleLbl="alignNode1" presStyleIdx="0" presStyleCnt="1" custLinFactNeighborX="4701" custLinFactNeighborY="457"/>
      <dgm:spPr/>
    </dgm:pt>
    <dgm:pt modelId="{3C313BCC-60A5-4152-B237-2133E94CA526}" type="pres">
      <dgm:prSet presAssocID="{62F5161A-2C73-4FA4-BE92-A0F83FC666E6}" presName="horz1" presStyleCnt="0"/>
      <dgm:spPr/>
    </dgm:pt>
    <dgm:pt modelId="{C94B0F4D-4AEF-4B3B-AAA8-0286784D296F}" type="pres">
      <dgm:prSet presAssocID="{62F5161A-2C73-4FA4-BE92-A0F83FC666E6}" presName="tx1" presStyleLbl="revTx" presStyleIdx="0" presStyleCnt="5"/>
      <dgm:spPr/>
    </dgm:pt>
    <dgm:pt modelId="{A61047E3-03B6-46B8-A718-332CD91FDCC5}" type="pres">
      <dgm:prSet presAssocID="{62F5161A-2C73-4FA4-BE92-A0F83FC666E6}" presName="vert1" presStyleCnt="0"/>
      <dgm:spPr/>
    </dgm:pt>
    <dgm:pt modelId="{44D806AC-A1BD-4CA7-B325-B70CE0348D0F}" type="pres">
      <dgm:prSet presAssocID="{C5C36128-9E24-44A7-90A4-06B487D7C230}" presName="vertSpace2a" presStyleCnt="0"/>
      <dgm:spPr/>
    </dgm:pt>
    <dgm:pt modelId="{02EA10BC-998A-406F-89BA-6137F89A3DD4}" type="pres">
      <dgm:prSet presAssocID="{C5C36128-9E24-44A7-90A4-06B487D7C230}" presName="horz2" presStyleCnt="0"/>
      <dgm:spPr/>
    </dgm:pt>
    <dgm:pt modelId="{5365A853-8460-481B-87D1-71BA6BB574FD}" type="pres">
      <dgm:prSet presAssocID="{C5C36128-9E24-44A7-90A4-06B487D7C230}" presName="horzSpace2" presStyleCnt="0"/>
      <dgm:spPr/>
    </dgm:pt>
    <dgm:pt modelId="{B8A751C3-D518-41F1-8F7D-8A1FBDC64B79}" type="pres">
      <dgm:prSet presAssocID="{C5C36128-9E24-44A7-90A4-06B487D7C230}" presName="tx2" presStyleLbl="revTx" presStyleIdx="1" presStyleCnt="5"/>
      <dgm:spPr/>
    </dgm:pt>
    <dgm:pt modelId="{54DCAFFF-0641-4501-B656-718C8422D8E9}" type="pres">
      <dgm:prSet presAssocID="{C5C36128-9E24-44A7-90A4-06B487D7C230}" presName="vert2" presStyleCnt="0"/>
      <dgm:spPr/>
    </dgm:pt>
    <dgm:pt modelId="{EB66D250-642C-4811-A68C-668B00ABFA7C}" type="pres">
      <dgm:prSet presAssocID="{C5C36128-9E24-44A7-90A4-06B487D7C230}" presName="thinLine2b" presStyleLbl="callout" presStyleIdx="0" presStyleCnt="4"/>
      <dgm:spPr/>
    </dgm:pt>
    <dgm:pt modelId="{982EF892-BB3C-4C9D-90F8-7A674F0FACCD}" type="pres">
      <dgm:prSet presAssocID="{C5C36128-9E24-44A7-90A4-06B487D7C230}" presName="vertSpace2b" presStyleCnt="0"/>
      <dgm:spPr/>
    </dgm:pt>
    <dgm:pt modelId="{9093CF54-5484-42EF-A4D2-53E8A2E5A5DF}" type="pres">
      <dgm:prSet presAssocID="{98AC3AFD-AA19-4761-B283-E466438A00AC}" presName="horz2" presStyleCnt="0"/>
      <dgm:spPr/>
    </dgm:pt>
    <dgm:pt modelId="{023AA5B6-BF82-43D8-A56B-C630AD183CB8}" type="pres">
      <dgm:prSet presAssocID="{98AC3AFD-AA19-4761-B283-E466438A00AC}" presName="horzSpace2" presStyleCnt="0"/>
      <dgm:spPr/>
    </dgm:pt>
    <dgm:pt modelId="{4ECDD2D3-44B3-4D96-9F66-FD4B9E8527C4}" type="pres">
      <dgm:prSet presAssocID="{98AC3AFD-AA19-4761-B283-E466438A00AC}" presName="tx2" presStyleLbl="revTx" presStyleIdx="2" presStyleCnt="5"/>
      <dgm:spPr/>
    </dgm:pt>
    <dgm:pt modelId="{06AF18EE-E307-4150-94FE-73A1CE746DFF}" type="pres">
      <dgm:prSet presAssocID="{98AC3AFD-AA19-4761-B283-E466438A00AC}" presName="vert2" presStyleCnt="0"/>
      <dgm:spPr/>
    </dgm:pt>
    <dgm:pt modelId="{9524AA31-A9B7-4559-B749-A29CFA7FB149}" type="pres">
      <dgm:prSet presAssocID="{98AC3AFD-AA19-4761-B283-E466438A00AC}" presName="thinLine2b" presStyleLbl="callout" presStyleIdx="1" presStyleCnt="4"/>
      <dgm:spPr/>
    </dgm:pt>
    <dgm:pt modelId="{2DE07208-4D3D-4F83-81D9-115886B2C2C8}" type="pres">
      <dgm:prSet presAssocID="{98AC3AFD-AA19-4761-B283-E466438A00AC}" presName="vertSpace2b" presStyleCnt="0"/>
      <dgm:spPr/>
    </dgm:pt>
    <dgm:pt modelId="{2A4793C9-0DBC-4D8A-AD89-9884F0A28A16}" type="pres">
      <dgm:prSet presAssocID="{20320B58-39F7-4C6E-A2F9-F6B2BFE57F1C}" presName="horz2" presStyleCnt="0"/>
      <dgm:spPr/>
    </dgm:pt>
    <dgm:pt modelId="{5A5D466C-ADEE-44BF-BC87-459579148583}" type="pres">
      <dgm:prSet presAssocID="{20320B58-39F7-4C6E-A2F9-F6B2BFE57F1C}" presName="horzSpace2" presStyleCnt="0"/>
      <dgm:spPr/>
    </dgm:pt>
    <dgm:pt modelId="{D97EB8E3-CE77-459A-A4C2-A02DFFDCFAD3}" type="pres">
      <dgm:prSet presAssocID="{20320B58-39F7-4C6E-A2F9-F6B2BFE57F1C}" presName="tx2" presStyleLbl="revTx" presStyleIdx="3" presStyleCnt="5"/>
      <dgm:spPr/>
    </dgm:pt>
    <dgm:pt modelId="{8E4EFD8A-D311-4C06-A4D4-B60C5B7F0558}" type="pres">
      <dgm:prSet presAssocID="{20320B58-39F7-4C6E-A2F9-F6B2BFE57F1C}" presName="vert2" presStyleCnt="0"/>
      <dgm:spPr/>
    </dgm:pt>
    <dgm:pt modelId="{9EF0E82C-C0C0-4F3B-81A7-BC22E3F32446}" type="pres">
      <dgm:prSet presAssocID="{20320B58-39F7-4C6E-A2F9-F6B2BFE57F1C}" presName="thinLine2b" presStyleLbl="callout" presStyleIdx="2" presStyleCnt="4"/>
      <dgm:spPr/>
    </dgm:pt>
    <dgm:pt modelId="{979041AE-BE07-4174-B235-695C80DBEDAF}" type="pres">
      <dgm:prSet presAssocID="{20320B58-39F7-4C6E-A2F9-F6B2BFE57F1C}" presName="vertSpace2b" presStyleCnt="0"/>
      <dgm:spPr/>
    </dgm:pt>
    <dgm:pt modelId="{C5356C93-E629-4DD3-8123-6F554886A5E3}" type="pres">
      <dgm:prSet presAssocID="{C47484AA-1D1B-453B-AD57-D8FE65460EDD}" presName="horz2" presStyleCnt="0"/>
      <dgm:spPr/>
    </dgm:pt>
    <dgm:pt modelId="{5B976E99-2E61-457B-ABCF-1B05A7C2B2DC}" type="pres">
      <dgm:prSet presAssocID="{C47484AA-1D1B-453B-AD57-D8FE65460EDD}" presName="horzSpace2" presStyleCnt="0"/>
      <dgm:spPr/>
    </dgm:pt>
    <dgm:pt modelId="{373394B8-B92B-47B4-82F5-9EC0B85F99F5}" type="pres">
      <dgm:prSet presAssocID="{C47484AA-1D1B-453B-AD57-D8FE65460EDD}" presName="tx2" presStyleLbl="revTx" presStyleIdx="4" presStyleCnt="5"/>
      <dgm:spPr/>
    </dgm:pt>
    <dgm:pt modelId="{1946F5D5-3B5E-474C-9A7B-6DF1E5AE74DB}" type="pres">
      <dgm:prSet presAssocID="{C47484AA-1D1B-453B-AD57-D8FE65460EDD}" presName="vert2" presStyleCnt="0"/>
      <dgm:spPr/>
    </dgm:pt>
    <dgm:pt modelId="{D350F5B7-BF29-4CE7-A4AA-5DA0A2E8CDFD}" type="pres">
      <dgm:prSet presAssocID="{C47484AA-1D1B-453B-AD57-D8FE65460EDD}" presName="thinLine2b" presStyleLbl="callout" presStyleIdx="3" presStyleCnt="4"/>
      <dgm:spPr/>
    </dgm:pt>
    <dgm:pt modelId="{8848409B-F561-4311-9B21-ECEC045BC443}" type="pres">
      <dgm:prSet presAssocID="{C47484AA-1D1B-453B-AD57-D8FE65460EDD}" presName="vertSpace2b" presStyleCnt="0"/>
      <dgm:spPr/>
    </dgm:pt>
  </dgm:ptLst>
  <dgm:cxnLst>
    <dgm:cxn modelId="{7F59B206-0DB5-43CD-826B-F1A51AF214A6}" srcId="{D2AD3521-B5BF-4F26-AFBE-AF83EEF69400}" destId="{62F5161A-2C73-4FA4-BE92-A0F83FC666E6}" srcOrd="0" destOrd="0" parTransId="{69015D02-FEED-421E-BC23-6E7A88750663}" sibTransId="{5049CADC-4F79-4B00-B111-77918AFB1012}"/>
    <dgm:cxn modelId="{7F363215-6148-40A9-9BD4-BADF4E4E90A3}" srcId="{62F5161A-2C73-4FA4-BE92-A0F83FC666E6}" destId="{C47484AA-1D1B-453B-AD57-D8FE65460EDD}" srcOrd="3" destOrd="0" parTransId="{841BAF1F-EE3D-4429-A31E-39F291FEEB34}" sibTransId="{A31021B6-282D-4B04-BBF8-47DCADD2FC39}"/>
    <dgm:cxn modelId="{18A54F63-C428-489A-8B0E-07D5117A3882}" type="presOf" srcId="{D2AD3521-B5BF-4F26-AFBE-AF83EEF69400}" destId="{F43F6CFE-23CD-427A-84EF-4495DDF755EB}" srcOrd="0" destOrd="0" presId="urn:microsoft.com/office/officeart/2008/layout/LinedList"/>
    <dgm:cxn modelId="{CE551A54-5F4B-4692-9942-4BB9456D6260}" srcId="{62F5161A-2C73-4FA4-BE92-A0F83FC666E6}" destId="{98AC3AFD-AA19-4761-B283-E466438A00AC}" srcOrd="1" destOrd="0" parTransId="{1BAD93E3-2092-4629-BC4B-4D871BD74EFD}" sibTransId="{590E04EB-B129-4A4A-A6AF-82287AB3EB98}"/>
    <dgm:cxn modelId="{EE632E59-AAC6-4DB9-8C29-9A016E9B2127}" srcId="{62F5161A-2C73-4FA4-BE92-A0F83FC666E6}" destId="{20320B58-39F7-4C6E-A2F9-F6B2BFE57F1C}" srcOrd="2" destOrd="0" parTransId="{D4177F14-8AD8-4B2E-88EE-D456A7D32980}" sibTransId="{7131C12B-0A48-41F4-91C7-AABD50F161BE}"/>
    <dgm:cxn modelId="{8D708E86-9480-4AEC-9547-D09200E658BA}" srcId="{62F5161A-2C73-4FA4-BE92-A0F83FC666E6}" destId="{C5C36128-9E24-44A7-90A4-06B487D7C230}" srcOrd="0" destOrd="0" parTransId="{2B4696FA-B105-4CD6-B832-6373D911CACD}" sibTransId="{0F60A75B-96BC-4684-8EC7-C95626B873CF}"/>
    <dgm:cxn modelId="{682A038A-83A0-4777-ADC0-5328F6A33EFC}" type="presOf" srcId="{20320B58-39F7-4C6E-A2F9-F6B2BFE57F1C}" destId="{D97EB8E3-CE77-459A-A4C2-A02DFFDCFAD3}" srcOrd="0" destOrd="0" presId="urn:microsoft.com/office/officeart/2008/layout/LinedList"/>
    <dgm:cxn modelId="{AA023995-0E41-42FE-9E19-D6A98A12B5B7}" type="presOf" srcId="{62F5161A-2C73-4FA4-BE92-A0F83FC666E6}" destId="{C94B0F4D-4AEF-4B3B-AAA8-0286784D296F}" srcOrd="0" destOrd="0" presId="urn:microsoft.com/office/officeart/2008/layout/LinedList"/>
    <dgm:cxn modelId="{5A553296-B887-4B76-A195-61B88D27B497}" type="presOf" srcId="{C47484AA-1D1B-453B-AD57-D8FE65460EDD}" destId="{373394B8-B92B-47B4-82F5-9EC0B85F99F5}" srcOrd="0" destOrd="0" presId="urn:microsoft.com/office/officeart/2008/layout/LinedList"/>
    <dgm:cxn modelId="{F19B7ADC-2E91-466E-9D8B-4A6D9E8356E4}" type="presOf" srcId="{C5C36128-9E24-44A7-90A4-06B487D7C230}" destId="{B8A751C3-D518-41F1-8F7D-8A1FBDC64B79}" srcOrd="0" destOrd="0" presId="urn:microsoft.com/office/officeart/2008/layout/LinedList"/>
    <dgm:cxn modelId="{179D98E4-25BA-4D39-B014-86D54611A316}" type="presOf" srcId="{98AC3AFD-AA19-4761-B283-E466438A00AC}" destId="{4ECDD2D3-44B3-4D96-9F66-FD4B9E8527C4}" srcOrd="0" destOrd="0" presId="urn:microsoft.com/office/officeart/2008/layout/LinedList"/>
    <dgm:cxn modelId="{6135173B-73CC-439D-8E62-8A2643BE19BC}" type="presParOf" srcId="{F43F6CFE-23CD-427A-84EF-4495DDF755EB}" destId="{D4ED1228-2159-4534-8B73-CD0B9ECE74CB}" srcOrd="0" destOrd="0" presId="urn:microsoft.com/office/officeart/2008/layout/LinedList"/>
    <dgm:cxn modelId="{D7B12278-2F25-4306-BC28-E8AC619384B2}" type="presParOf" srcId="{F43F6CFE-23CD-427A-84EF-4495DDF755EB}" destId="{3C313BCC-60A5-4152-B237-2133E94CA526}" srcOrd="1" destOrd="0" presId="urn:microsoft.com/office/officeart/2008/layout/LinedList"/>
    <dgm:cxn modelId="{A091B324-3BE6-419B-B574-1FFD2F7DF4B5}" type="presParOf" srcId="{3C313BCC-60A5-4152-B237-2133E94CA526}" destId="{C94B0F4D-4AEF-4B3B-AAA8-0286784D296F}" srcOrd="0" destOrd="0" presId="urn:microsoft.com/office/officeart/2008/layout/LinedList"/>
    <dgm:cxn modelId="{70FAC1F3-2A6D-49F1-A4A8-64C1E6109EC1}" type="presParOf" srcId="{3C313BCC-60A5-4152-B237-2133E94CA526}" destId="{A61047E3-03B6-46B8-A718-332CD91FDCC5}" srcOrd="1" destOrd="0" presId="urn:microsoft.com/office/officeart/2008/layout/LinedList"/>
    <dgm:cxn modelId="{02FDAE4C-AA72-493B-89C4-014CA62983A1}" type="presParOf" srcId="{A61047E3-03B6-46B8-A718-332CD91FDCC5}" destId="{44D806AC-A1BD-4CA7-B325-B70CE0348D0F}" srcOrd="0" destOrd="0" presId="urn:microsoft.com/office/officeart/2008/layout/LinedList"/>
    <dgm:cxn modelId="{BE35BFED-E02C-4710-A0E6-A63A05D480D3}" type="presParOf" srcId="{A61047E3-03B6-46B8-A718-332CD91FDCC5}" destId="{02EA10BC-998A-406F-89BA-6137F89A3DD4}" srcOrd="1" destOrd="0" presId="urn:microsoft.com/office/officeart/2008/layout/LinedList"/>
    <dgm:cxn modelId="{505309B2-36D8-4ABF-8E1F-F30132B42864}" type="presParOf" srcId="{02EA10BC-998A-406F-89BA-6137F89A3DD4}" destId="{5365A853-8460-481B-87D1-71BA6BB574FD}" srcOrd="0" destOrd="0" presId="urn:microsoft.com/office/officeart/2008/layout/LinedList"/>
    <dgm:cxn modelId="{494832C5-2E16-4AD8-9E32-02D567AF8CB1}" type="presParOf" srcId="{02EA10BC-998A-406F-89BA-6137F89A3DD4}" destId="{B8A751C3-D518-41F1-8F7D-8A1FBDC64B79}" srcOrd="1" destOrd="0" presId="urn:microsoft.com/office/officeart/2008/layout/LinedList"/>
    <dgm:cxn modelId="{0B4EDE40-0CB5-419C-8C21-8D63E09B41E9}" type="presParOf" srcId="{02EA10BC-998A-406F-89BA-6137F89A3DD4}" destId="{54DCAFFF-0641-4501-B656-718C8422D8E9}" srcOrd="2" destOrd="0" presId="urn:microsoft.com/office/officeart/2008/layout/LinedList"/>
    <dgm:cxn modelId="{D4490A14-FF57-455E-B11A-EC8FED8A8CF5}" type="presParOf" srcId="{A61047E3-03B6-46B8-A718-332CD91FDCC5}" destId="{EB66D250-642C-4811-A68C-668B00ABFA7C}" srcOrd="2" destOrd="0" presId="urn:microsoft.com/office/officeart/2008/layout/LinedList"/>
    <dgm:cxn modelId="{F376018C-B114-4EC4-A40F-77B5ECA95E7C}" type="presParOf" srcId="{A61047E3-03B6-46B8-A718-332CD91FDCC5}" destId="{982EF892-BB3C-4C9D-90F8-7A674F0FACCD}" srcOrd="3" destOrd="0" presId="urn:microsoft.com/office/officeart/2008/layout/LinedList"/>
    <dgm:cxn modelId="{BA522AE9-F43F-4DCE-9A67-19DB0FC661DF}" type="presParOf" srcId="{A61047E3-03B6-46B8-A718-332CD91FDCC5}" destId="{9093CF54-5484-42EF-A4D2-53E8A2E5A5DF}" srcOrd="4" destOrd="0" presId="urn:microsoft.com/office/officeart/2008/layout/LinedList"/>
    <dgm:cxn modelId="{324B1782-1786-44E6-9384-2221B48F6E0E}" type="presParOf" srcId="{9093CF54-5484-42EF-A4D2-53E8A2E5A5DF}" destId="{023AA5B6-BF82-43D8-A56B-C630AD183CB8}" srcOrd="0" destOrd="0" presId="urn:microsoft.com/office/officeart/2008/layout/LinedList"/>
    <dgm:cxn modelId="{06A9DBA7-8B45-46BE-A18F-0981604C10D4}" type="presParOf" srcId="{9093CF54-5484-42EF-A4D2-53E8A2E5A5DF}" destId="{4ECDD2D3-44B3-4D96-9F66-FD4B9E8527C4}" srcOrd="1" destOrd="0" presId="urn:microsoft.com/office/officeart/2008/layout/LinedList"/>
    <dgm:cxn modelId="{A4FA6944-248B-4B5F-9FEE-7FAF2AF971B5}" type="presParOf" srcId="{9093CF54-5484-42EF-A4D2-53E8A2E5A5DF}" destId="{06AF18EE-E307-4150-94FE-73A1CE746DFF}" srcOrd="2" destOrd="0" presId="urn:microsoft.com/office/officeart/2008/layout/LinedList"/>
    <dgm:cxn modelId="{8B5681B8-BAA2-4D87-A39C-7D76109D12B2}" type="presParOf" srcId="{A61047E3-03B6-46B8-A718-332CD91FDCC5}" destId="{9524AA31-A9B7-4559-B749-A29CFA7FB149}" srcOrd="5" destOrd="0" presId="urn:microsoft.com/office/officeart/2008/layout/LinedList"/>
    <dgm:cxn modelId="{000B0B62-E144-416E-8EC3-CDD736DDE09E}" type="presParOf" srcId="{A61047E3-03B6-46B8-A718-332CD91FDCC5}" destId="{2DE07208-4D3D-4F83-81D9-115886B2C2C8}" srcOrd="6" destOrd="0" presId="urn:microsoft.com/office/officeart/2008/layout/LinedList"/>
    <dgm:cxn modelId="{CD559E51-4E8B-4C8D-8FEE-3B0E4B5EF11B}" type="presParOf" srcId="{A61047E3-03B6-46B8-A718-332CD91FDCC5}" destId="{2A4793C9-0DBC-4D8A-AD89-9884F0A28A16}" srcOrd="7" destOrd="0" presId="urn:microsoft.com/office/officeart/2008/layout/LinedList"/>
    <dgm:cxn modelId="{AA02664F-47D9-4FD9-9C0E-4D9C80BDDE7B}" type="presParOf" srcId="{2A4793C9-0DBC-4D8A-AD89-9884F0A28A16}" destId="{5A5D466C-ADEE-44BF-BC87-459579148583}" srcOrd="0" destOrd="0" presId="urn:microsoft.com/office/officeart/2008/layout/LinedList"/>
    <dgm:cxn modelId="{70D864DE-574A-4F3D-9B0A-D3B6F0A1BB83}" type="presParOf" srcId="{2A4793C9-0DBC-4D8A-AD89-9884F0A28A16}" destId="{D97EB8E3-CE77-459A-A4C2-A02DFFDCFAD3}" srcOrd="1" destOrd="0" presId="urn:microsoft.com/office/officeart/2008/layout/LinedList"/>
    <dgm:cxn modelId="{D94B7679-8AAF-4DD0-A420-9AB6FFCDBF62}" type="presParOf" srcId="{2A4793C9-0DBC-4D8A-AD89-9884F0A28A16}" destId="{8E4EFD8A-D311-4C06-A4D4-B60C5B7F0558}" srcOrd="2" destOrd="0" presId="urn:microsoft.com/office/officeart/2008/layout/LinedList"/>
    <dgm:cxn modelId="{F6DCDE7E-FF97-41AD-8028-E9B148FC63C5}" type="presParOf" srcId="{A61047E3-03B6-46B8-A718-332CD91FDCC5}" destId="{9EF0E82C-C0C0-4F3B-81A7-BC22E3F32446}" srcOrd="8" destOrd="0" presId="urn:microsoft.com/office/officeart/2008/layout/LinedList"/>
    <dgm:cxn modelId="{63845795-B414-4659-B927-0CEDFFBC1F67}" type="presParOf" srcId="{A61047E3-03B6-46B8-A718-332CD91FDCC5}" destId="{979041AE-BE07-4174-B235-695C80DBEDAF}" srcOrd="9" destOrd="0" presId="urn:microsoft.com/office/officeart/2008/layout/LinedList"/>
    <dgm:cxn modelId="{E9D481A0-1346-4954-8D8C-07FCCCB4E8F9}" type="presParOf" srcId="{A61047E3-03B6-46B8-A718-332CD91FDCC5}" destId="{C5356C93-E629-4DD3-8123-6F554886A5E3}" srcOrd="10" destOrd="0" presId="urn:microsoft.com/office/officeart/2008/layout/LinedList"/>
    <dgm:cxn modelId="{7FC53665-321B-4DA4-8C58-13E207621E90}" type="presParOf" srcId="{C5356C93-E629-4DD3-8123-6F554886A5E3}" destId="{5B976E99-2E61-457B-ABCF-1B05A7C2B2DC}" srcOrd="0" destOrd="0" presId="urn:microsoft.com/office/officeart/2008/layout/LinedList"/>
    <dgm:cxn modelId="{072CAA18-B44C-4180-BFAA-2D9126FDC24D}" type="presParOf" srcId="{C5356C93-E629-4DD3-8123-6F554886A5E3}" destId="{373394B8-B92B-47B4-82F5-9EC0B85F99F5}" srcOrd="1" destOrd="0" presId="urn:microsoft.com/office/officeart/2008/layout/LinedList"/>
    <dgm:cxn modelId="{A44E279A-B8A2-487E-A0E2-2AFEA6741982}" type="presParOf" srcId="{C5356C93-E629-4DD3-8123-6F554886A5E3}" destId="{1946F5D5-3B5E-474C-9A7B-6DF1E5AE74DB}" srcOrd="2" destOrd="0" presId="urn:microsoft.com/office/officeart/2008/layout/LinedList"/>
    <dgm:cxn modelId="{37C2AEB6-2CD6-497B-9CDC-38D5B180E82D}" type="presParOf" srcId="{A61047E3-03B6-46B8-A718-332CD91FDCC5}" destId="{D350F5B7-BF29-4CE7-A4AA-5DA0A2E8CDFD}" srcOrd="11" destOrd="0" presId="urn:microsoft.com/office/officeart/2008/layout/LinedList"/>
    <dgm:cxn modelId="{5388478A-5AB2-4A6C-A2F9-0F8F464D7396}" type="presParOf" srcId="{A61047E3-03B6-46B8-A718-332CD91FDCC5}" destId="{8848409B-F561-4311-9B21-ECEC045BC44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D1228-2159-4534-8B73-CD0B9ECE74CB}">
      <dsp:nvSpPr>
        <dsp:cNvPr id="0" name=""/>
        <dsp:cNvSpPr/>
      </dsp:nvSpPr>
      <dsp:spPr>
        <a:xfrm>
          <a:off x="0" y="21702"/>
          <a:ext cx="99308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B0F4D-4AEF-4B3B-AAA8-0286784D296F}">
      <dsp:nvSpPr>
        <dsp:cNvPr id="0" name=""/>
        <dsp:cNvSpPr/>
      </dsp:nvSpPr>
      <dsp:spPr>
        <a:xfrm>
          <a:off x="0" y="0"/>
          <a:ext cx="1986161" cy="4748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6500" kern="1200" dirty="0"/>
        </a:p>
      </dsp:txBody>
      <dsp:txXfrm>
        <a:off x="0" y="0"/>
        <a:ext cx="1986161" cy="4748922"/>
      </dsp:txXfrm>
    </dsp:sp>
    <dsp:sp modelId="{B8A751C3-D518-41F1-8F7D-8A1FBDC64B79}">
      <dsp:nvSpPr>
        <dsp:cNvPr id="0" name=""/>
        <dsp:cNvSpPr/>
      </dsp:nvSpPr>
      <dsp:spPr>
        <a:xfrm>
          <a:off x="2135123" y="55825"/>
          <a:ext cx="7795685" cy="111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100" kern="1200" dirty="0"/>
            <a:t>Sitio Web de la DIGECA</a:t>
          </a:r>
        </a:p>
      </dsp:txBody>
      <dsp:txXfrm>
        <a:off x="2135123" y="55825"/>
        <a:ext cx="7795685" cy="1116506"/>
      </dsp:txXfrm>
    </dsp:sp>
    <dsp:sp modelId="{EB66D250-642C-4811-A68C-668B00ABFA7C}">
      <dsp:nvSpPr>
        <dsp:cNvPr id="0" name=""/>
        <dsp:cNvSpPr/>
      </dsp:nvSpPr>
      <dsp:spPr>
        <a:xfrm>
          <a:off x="1986161" y="1172332"/>
          <a:ext cx="79446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DD2D3-44B3-4D96-9F66-FD4B9E8527C4}">
      <dsp:nvSpPr>
        <dsp:cNvPr id="0" name=""/>
        <dsp:cNvSpPr/>
      </dsp:nvSpPr>
      <dsp:spPr>
        <a:xfrm>
          <a:off x="2135123" y="1228157"/>
          <a:ext cx="7795685" cy="111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100" kern="1200" dirty="0"/>
            <a:t>Herramientas</a:t>
          </a:r>
        </a:p>
      </dsp:txBody>
      <dsp:txXfrm>
        <a:off x="2135123" y="1228157"/>
        <a:ext cx="7795685" cy="1116506"/>
      </dsp:txXfrm>
    </dsp:sp>
    <dsp:sp modelId="{9524AA31-A9B7-4559-B749-A29CFA7FB149}">
      <dsp:nvSpPr>
        <dsp:cNvPr id="0" name=""/>
        <dsp:cNvSpPr/>
      </dsp:nvSpPr>
      <dsp:spPr>
        <a:xfrm>
          <a:off x="1986161" y="2344664"/>
          <a:ext cx="79446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EB8E3-CE77-459A-A4C2-A02DFFDCFAD3}">
      <dsp:nvSpPr>
        <dsp:cNvPr id="0" name=""/>
        <dsp:cNvSpPr/>
      </dsp:nvSpPr>
      <dsp:spPr>
        <a:xfrm>
          <a:off x="2135123" y="2400489"/>
          <a:ext cx="7795685" cy="111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100" kern="1200" dirty="0"/>
            <a:t>Protocolos De Evaluación</a:t>
          </a:r>
        </a:p>
      </dsp:txBody>
      <dsp:txXfrm>
        <a:off x="2135123" y="2400489"/>
        <a:ext cx="7795685" cy="1116506"/>
      </dsp:txXfrm>
    </dsp:sp>
    <dsp:sp modelId="{9EF0E82C-C0C0-4F3B-81A7-BC22E3F32446}">
      <dsp:nvSpPr>
        <dsp:cNvPr id="0" name=""/>
        <dsp:cNvSpPr/>
      </dsp:nvSpPr>
      <dsp:spPr>
        <a:xfrm>
          <a:off x="1986161" y="3516996"/>
          <a:ext cx="79446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394B8-B92B-47B4-82F5-9EC0B85F99F5}">
      <dsp:nvSpPr>
        <dsp:cNvPr id="0" name=""/>
        <dsp:cNvSpPr/>
      </dsp:nvSpPr>
      <dsp:spPr>
        <a:xfrm>
          <a:off x="2135123" y="3572821"/>
          <a:ext cx="7795685" cy="111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100" kern="1200" dirty="0"/>
            <a:t>Hojas de Registro de Consumos y Generación de residuos</a:t>
          </a:r>
        </a:p>
      </dsp:txBody>
      <dsp:txXfrm>
        <a:off x="2135123" y="3572821"/>
        <a:ext cx="7795685" cy="1116506"/>
      </dsp:txXfrm>
    </dsp:sp>
    <dsp:sp modelId="{D350F5B7-BF29-4CE7-A4AA-5DA0A2E8CDFD}">
      <dsp:nvSpPr>
        <dsp:cNvPr id="0" name=""/>
        <dsp:cNvSpPr/>
      </dsp:nvSpPr>
      <dsp:spPr>
        <a:xfrm>
          <a:off x="1986161" y="4689328"/>
          <a:ext cx="79446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EE85F-BDC7-4719-9778-1BEA126FE2F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FB85-6260-4A33-A10C-9A0A2BF51F6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561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C3BE5-0DA4-B1B7-3320-ABA99D326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A6F016-B305-9266-B595-FEDD24A4D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47D65-7289-B228-1EE6-66B28299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5E1417-99BB-D7E7-B7BF-ABB582E0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5C240-1CF7-BAB7-35C0-98287CCC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637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2C0FB-504F-8F45-6520-395A731A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EC80BB-F673-A965-4AE3-7DF253FD0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343FF-D095-FFBB-4517-97F564B6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BEC7D-1A41-C16D-7F44-8433893E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C6C40-05D1-894B-A89B-719976FD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739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2BEAB8-481D-4ED5-2914-0F71B1C6D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5CF0F3-AF6C-42B7-DC0A-E727797D3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732758-8F1D-F4C5-E8CC-E89035B6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7EDB70-1B68-3D88-721A-9E427F55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85843C-8CD0-0322-653D-904018CC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2909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EEC6-EA05-DD3C-E16D-5A897763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2A0983-A298-21E4-F768-F5DD11B30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89E741-5B07-B8A0-86C5-2AE96313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91E73-2DF1-C550-3C78-04888F77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9331F5-46A2-13B0-BB9F-4817E126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284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16A20-7F4E-258C-6873-2836EDE9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B48CE6-BA50-0DB3-460F-A06605CEC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2401DB-D9AA-4355-6042-B9EE47C2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BAEC4-4BA2-FE93-5DEE-9CA1004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88495-0FC9-DA70-AD51-837BC355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6719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0DDC5-A2D0-E090-5DF2-161E15C8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02382F-D799-C978-9AC0-EAFD93670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DEE02C-7312-3932-4A81-F0E0718FC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D39643-4888-E215-C00C-748B69D0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10D4EC-8C71-4AAA-26DC-CE9D1108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C158BA-A39F-8484-4AAD-2C8A8ED6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7386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25876-AAB8-B738-DED9-EA8F5175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E8B30-38A4-5270-3099-6057886D1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08B1C5-CD7B-A176-6E5D-BF14E40EE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52B8CB-AA98-5DE6-7897-93D0B2092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E867B8-E9A6-1B57-F0A6-7C73A516E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2B9237-88E0-A273-8F79-73BE9CC7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8B0AA0-25ED-990A-8115-2D375BD5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A9029A-A092-6B25-538D-87AE2F0E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6206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ACFE1-4439-2033-9B3E-58DB206E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7EF89A-084F-BD57-773A-86CB1767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BC2B0C-4A51-3879-02EB-EB5C8042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329715-EA1F-C8C1-D318-0C1097D0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383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0AE17B-9BA0-F1A0-26EE-E15520EC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D804F5-613E-A72F-2D65-D757EB2E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246AB6-6F6B-C68D-28A4-05A325EB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6086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343EE-B8F9-9FEE-D6CE-7B3AF9D1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5129B7-0557-6412-6318-403D0B0B8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406979-CC23-3FFC-7DCD-E25D68865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5A7DD0-1AA3-84D9-9843-4403F7F0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0B3D4-8E3A-7545-6C54-5EE32E86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14FEB1-F7C7-E6BD-DDE0-F8AC44CC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883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FE774-31B6-A596-09FC-1E1809D6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27B796-6850-A20D-3DC7-FCCC16C5F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A9AB10-9A27-8A04-DB44-D168FE333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B2F0D4-7456-0249-B3CD-1EFB5F5C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C8891-C2A4-B7BD-CE0F-2C3561DB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803CB9-630B-278B-51B2-0EA3AA75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030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432D3F-AE72-E4C9-5345-88922C8B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2B143A-7DC1-31E2-E682-BA9BE1C5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01662-A73D-6141-06D4-2CB4A99F9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96E5D-A6B0-43A8-9E52-80140C83B031}" type="datetimeFigureOut">
              <a:rPr lang="es-CR" smtClean="0"/>
              <a:t>28/10/2022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302195-7ED5-2310-B96A-42A2BB3D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45237B-9F93-D219-C5E1-C1339CCBA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2E66-BD4B-4D52-AE5C-5AA7E5E01C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39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eur03.safelinks.protection.outlook.com/?url=http%3A%2F%2Fwww.digeca.go.cr%2Fdocumentos%2Fcontenido-tematico-basico-del-documento-de-actualizacion-del-pgai&amp;data=04%7C01%7Cyesenia.villalobos%40undp.org%7Cb3330fbf48a84031ad9c08da0b59cb48%7Cb3e5db5e2944483799f57488ace54319%7C0%7C0%7C637834777547890451%7CUnknown%7CTWFpbGZsb3d8eyJWIjoiMC4wLjAwMDAiLCJQIjoiV2luMzIiLCJBTiI6Ik1haWwiLCJXVCI6Mn0%3D%7C3000&amp;sdata=%2F%2FGgXDIXcHz%2FDdhlQ9VPHMvJetfH%2BQScAu5MYNbN1%2B4%3D&amp;reserved=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eca.go.cr/documentos/hoja-de-registro-residuos-solidos" TargetMode="External"/><Relationship Id="rId13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hyperlink" Target="http://www.digeca.go.cr/documentos/hoja-de-registro-consumo-de-agua" TargetMode="External"/><Relationship Id="rId12" Type="http://schemas.openxmlformats.org/officeDocument/2006/relationships/hyperlink" Target="http://www.digeca.go.cr/documentos/hoja-de-registro-consumo-de-papel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geca.go.cr/documentos/hoja-de-registro-consumo-combustible" TargetMode="External"/><Relationship Id="rId11" Type="http://schemas.openxmlformats.org/officeDocument/2006/relationships/hyperlink" Target="http://www.digeca.go.cr/documentos/hoja-de-registro-consumo-electrico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48.png"/><Relationship Id="rId10" Type="http://schemas.openxmlformats.org/officeDocument/2006/relationships/hyperlink" Target="http://www.digeca.go.cr/documentos/hoja-de-registro-residuos-peligrosos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digeca.go.cr/documentos/hoja-de-registro-residuos-de-manejo-especial" TargetMode="External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digeca.go.cr/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hyperlink" Target="http://www.digeca.go.cr/areas/herramientas-para-elaborar-pgai" TargetMode="External"/><Relationship Id="rId17" Type="http://schemas.openxmlformats.org/officeDocument/2006/relationships/image" Target="../media/image23.png"/><Relationship Id="rId2" Type="http://schemas.openxmlformats.org/officeDocument/2006/relationships/image" Target="../media/image1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25.jpe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://www.digeca.go.cr/documentos/protocolos-de-evaluacion-ambienta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EB62DAA-18A9-6241-8B31-C450D0FF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" y="642397"/>
            <a:ext cx="10867159" cy="561239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5FE8DFF-D96C-9B42-8D47-F6E697311CE5}"/>
              </a:ext>
            </a:extLst>
          </p:cNvPr>
          <p:cNvSpPr/>
          <p:nvPr/>
        </p:nvSpPr>
        <p:spPr>
          <a:xfrm>
            <a:off x="0" y="3448595"/>
            <a:ext cx="12192000" cy="3231604"/>
          </a:xfrm>
          <a:prstGeom prst="rect">
            <a:avLst/>
          </a:prstGeom>
          <a:solidFill>
            <a:srgbClr val="E2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2250184-20B9-4A97-B46D-A1BCAEB84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37" y="1250879"/>
            <a:ext cx="1966980" cy="21986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CAF3881-C0B6-4FD5-918C-0E158FB65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191" y="2111578"/>
            <a:ext cx="2125476" cy="47548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562676-E156-4ACE-B924-F81CC323D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508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35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13D0ED-F08A-624E-9B2D-A7C378B2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sp>
        <p:nvSpPr>
          <p:cNvPr id="8" name="6 Rectángulo">
            <a:extLst>
              <a:ext uri="{FF2B5EF4-FFF2-40B4-BE49-F238E27FC236}">
                <a16:creationId xmlns:a16="http://schemas.microsoft.com/office/drawing/2014/main" id="{7C3EA170-0919-E44D-90D5-027B9B0D21AB}"/>
              </a:ext>
            </a:extLst>
          </p:cNvPr>
          <p:cNvSpPr/>
          <p:nvPr/>
        </p:nvSpPr>
        <p:spPr>
          <a:xfrm>
            <a:off x="1687033" y="1797918"/>
            <a:ext cx="7206927" cy="124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R" sz="3733" b="1" dirty="0">
                <a:solidFill>
                  <a:srgbClr val="245178"/>
                </a:solidFill>
                <a:latin typeface="Myriad Pro" panose="020B0503030403020204" pitchFamily="34" charset="0"/>
              </a:rPr>
              <a:t>Herramientas para la elaboración de PGAI</a:t>
            </a:r>
            <a:endParaRPr lang="es-ES" sz="3733" dirty="0">
              <a:solidFill>
                <a:srgbClr val="245178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5" name="2 Grupo">
            <a:extLst>
              <a:ext uri="{FF2B5EF4-FFF2-40B4-BE49-F238E27FC236}">
                <a16:creationId xmlns:a16="http://schemas.microsoft.com/office/drawing/2014/main" id="{59FC5E6B-6E7B-4D45-AC00-93C57F5E8052}"/>
              </a:ext>
            </a:extLst>
          </p:cNvPr>
          <p:cNvGrpSpPr>
            <a:grpSpLocks/>
          </p:cNvGrpSpPr>
          <p:nvPr/>
        </p:nvGrpSpPr>
        <p:grpSpPr bwMode="auto">
          <a:xfrm>
            <a:off x="4087730" y="3389834"/>
            <a:ext cx="2817631" cy="3281017"/>
            <a:chOff x="4857752" y="1571612"/>
            <a:chExt cx="4071966" cy="4429156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1D0296AB-1694-834E-81D9-2424C2106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1571612"/>
              <a:ext cx="2767907" cy="1614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F29D82B7-C49F-D849-AAE4-95829BB42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8" y="2571744"/>
              <a:ext cx="2714644" cy="150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5C51436F-E8CD-A14D-A9ED-16E059593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3500438"/>
              <a:ext cx="2809863" cy="158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F99A1992-FA1C-334D-9071-554C149A4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8" y="4500570"/>
              <a:ext cx="2857520" cy="15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D1FF74AF-C1B1-4847-A6D0-8DF4B4E4AB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9" y="3849398"/>
            <a:ext cx="1942596" cy="19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316D8A0-7FDE-4FBD-88B7-2AC76B325173}"/>
              </a:ext>
            </a:extLst>
          </p:cNvPr>
          <p:cNvSpPr/>
          <p:nvPr/>
        </p:nvSpPr>
        <p:spPr>
          <a:xfrm>
            <a:off x="0" y="1"/>
            <a:ext cx="12192000" cy="6680199"/>
          </a:xfrm>
          <a:prstGeom prst="rect">
            <a:avLst/>
          </a:prstGeom>
          <a:solidFill>
            <a:srgbClr val="F0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C14719-6783-434E-9463-93DEBA7A9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D46CC7-1F84-4380-8D61-E264AE593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1277108-6B40-4218-A59E-04767B6F9F07}"/>
              </a:ext>
            </a:extLst>
          </p:cNvPr>
          <p:cNvSpPr txBox="1"/>
          <p:nvPr/>
        </p:nvSpPr>
        <p:spPr>
          <a:xfrm>
            <a:off x="4145280" y="123372"/>
            <a:ext cx="7036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Significancia de Aspectos Ambientales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0A61699-E50E-4ED0-985B-BBC5AE6DFB54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F64499-2B5A-4217-982F-8C5B3139B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90E8B71-6E26-495B-B654-DEB4AEC15376}"/>
              </a:ext>
            </a:extLst>
          </p:cNvPr>
          <p:cNvSpPr/>
          <p:nvPr/>
        </p:nvSpPr>
        <p:spPr bwMode="auto">
          <a:xfrm>
            <a:off x="2015067" y="6164249"/>
            <a:ext cx="2515404" cy="19510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7864145-C1A9-4444-9626-FA3AC04B1AF3}"/>
              </a:ext>
            </a:extLst>
          </p:cNvPr>
          <p:cNvSpPr/>
          <p:nvPr/>
        </p:nvSpPr>
        <p:spPr bwMode="auto">
          <a:xfrm>
            <a:off x="4734985" y="4444988"/>
            <a:ext cx="2591995" cy="36703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DB39153-48DB-4498-9414-CF0187D30B5B}"/>
              </a:ext>
            </a:extLst>
          </p:cNvPr>
          <p:cNvSpPr/>
          <p:nvPr/>
        </p:nvSpPr>
        <p:spPr bwMode="auto">
          <a:xfrm>
            <a:off x="7967134" y="3425119"/>
            <a:ext cx="2589980" cy="46901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C0C6383-268D-4099-9033-36F075EBCBA2}"/>
              </a:ext>
            </a:extLst>
          </p:cNvPr>
          <p:cNvSpPr txBox="1"/>
          <p:nvPr/>
        </p:nvSpPr>
        <p:spPr>
          <a:xfrm>
            <a:off x="1371767" y="1775487"/>
            <a:ext cx="4025045" cy="4205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R" sz="1867" b="1" dirty="0">
                <a:solidFill>
                  <a:srgbClr val="245178"/>
                </a:solidFill>
                <a:latin typeface="Myriad Pro" panose="020B0503030403020204" pitchFamily="34" charset="0"/>
              </a:rPr>
              <a:t>Crear una escala de </a:t>
            </a: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clasificación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AC56DB0-E037-444C-BB8C-0CBA71B89428}"/>
              </a:ext>
            </a:extLst>
          </p:cNvPr>
          <p:cNvSpPr txBox="1"/>
          <p:nvPr/>
        </p:nvSpPr>
        <p:spPr>
          <a:xfrm>
            <a:off x="5396811" y="5728976"/>
            <a:ext cx="4214276" cy="66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1867" b="1" dirty="0">
                <a:solidFill>
                  <a:srgbClr val="245178"/>
                </a:solidFill>
                <a:latin typeface="Myriad Pro" panose="020B0503030403020204" pitchFamily="34" charset="0"/>
              </a:rPr>
              <a:t>El valor (%) mas alto se le resta el menor valor (%) y se divide entre 3.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CF42198-0563-4D34-99A1-255170EEBEDE}"/>
              </a:ext>
            </a:extLst>
          </p:cNvPr>
          <p:cNvGrpSpPr/>
          <p:nvPr/>
        </p:nvGrpSpPr>
        <p:grpSpPr>
          <a:xfrm>
            <a:off x="9980221" y="3276798"/>
            <a:ext cx="1572593" cy="2394931"/>
            <a:chOff x="7299324" y="3991183"/>
            <a:chExt cx="1137495" cy="1796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009CF7FA-0EC4-4381-A371-DD3196BC9627}"/>
                </a:ext>
              </a:extLst>
            </p:cNvPr>
            <p:cNvSpPr txBox="1"/>
            <p:nvPr/>
          </p:nvSpPr>
          <p:spPr>
            <a:xfrm>
              <a:off x="7299325" y="3991183"/>
              <a:ext cx="1137492" cy="3154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45178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21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86-20=66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C39DD5E-B707-473A-9919-83C599D7DD49}"/>
                </a:ext>
              </a:extLst>
            </p:cNvPr>
            <p:cNvSpPr txBox="1"/>
            <p:nvPr/>
          </p:nvSpPr>
          <p:spPr>
            <a:xfrm>
              <a:off x="7299325" y="4369008"/>
              <a:ext cx="1137492" cy="3154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45178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21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66/3=22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1A052031-E1D8-4A4D-B22D-385F80A61B82}"/>
                </a:ext>
              </a:extLst>
            </p:cNvPr>
            <p:cNvSpPr txBox="1"/>
            <p:nvPr/>
          </p:nvSpPr>
          <p:spPr>
            <a:xfrm>
              <a:off x="7299324" y="4735720"/>
              <a:ext cx="1137493" cy="3154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45178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21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20+22=42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6A590946-64B3-4DF3-8BB0-747B39DD449E}"/>
                </a:ext>
              </a:extLst>
            </p:cNvPr>
            <p:cNvSpPr txBox="1"/>
            <p:nvPr/>
          </p:nvSpPr>
          <p:spPr>
            <a:xfrm>
              <a:off x="7299324" y="5105246"/>
              <a:ext cx="1137494" cy="3154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45178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21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42+22=64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93338A3F-7933-41F2-9C56-37BA071D5554}"/>
                </a:ext>
              </a:extLst>
            </p:cNvPr>
            <p:cNvSpPr txBox="1"/>
            <p:nvPr/>
          </p:nvSpPr>
          <p:spPr>
            <a:xfrm>
              <a:off x="7299324" y="5471958"/>
              <a:ext cx="1137495" cy="3154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45178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21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64+22=86</a:t>
              </a:r>
            </a:p>
          </p:txBody>
        </p:sp>
      </p:grpSp>
      <p:sp>
        <p:nvSpPr>
          <p:cNvPr id="8" name="Forma 7">
            <a:extLst>
              <a:ext uri="{FF2B5EF4-FFF2-40B4-BE49-F238E27FC236}">
                <a16:creationId xmlns:a16="http://schemas.microsoft.com/office/drawing/2014/main" id="{DE60C368-E54E-4372-9088-2C4E084DBEF5}"/>
              </a:ext>
            </a:extLst>
          </p:cNvPr>
          <p:cNvSpPr/>
          <p:nvPr/>
        </p:nvSpPr>
        <p:spPr>
          <a:xfrm>
            <a:off x="1415264" y="1177866"/>
            <a:ext cx="8195825" cy="512315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6C0AA"/>
          </a:solid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1B9B272-AC7F-4A01-9C6C-4714D9574AEA}"/>
              </a:ext>
            </a:extLst>
          </p:cNvPr>
          <p:cNvGrpSpPr/>
          <p:nvPr/>
        </p:nvGrpSpPr>
        <p:grpSpPr>
          <a:xfrm>
            <a:off x="2356355" y="4751088"/>
            <a:ext cx="3156820" cy="898266"/>
            <a:chOff x="1919068" y="3563318"/>
            <a:chExt cx="2367615" cy="673700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CD4C0492-7BB0-461D-AEA8-59CA37D16319}"/>
                </a:ext>
              </a:extLst>
            </p:cNvPr>
            <p:cNvSpPr/>
            <p:nvPr/>
          </p:nvSpPr>
          <p:spPr>
            <a:xfrm>
              <a:off x="1919068" y="3563318"/>
              <a:ext cx="210121" cy="210120"/>
            </a:xfrm>
            <a:prstGeom prst="ellipse">
              <a:avLst/>
            </a:prstGeom>
            <a:solidFill>
              <a:schemeClr val="accent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931425E-7314-4794-A84A-021C9F3A9AAF}"/>
                </a:ext>
              </a:extLst>
            </p:cNvPr>
            <p:cNvSpPr/>
            <p:nvPr/>
          </p:nvSpPr>
          <p:spPr bwMode="auto">
            <a:xfrm>
              <a:off x="2246747" y="3642608"/>
              <a:ext cx="2039936" cy="183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6185" tIns="0" rIns="0" bIns="0" spcCol="1270"/>
            <a:lstStyle/>
            <a:p>
              <a:pPr defTabSz="94824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213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Myriad Pro" panose="020B0503030403020204" pitchFamily="34" charset="0"/>
                </a:rPr>
                <a:t>Medidas a corto plazo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379FFE9-CB8C-4128-8A26-05BF1AA7E85E}"/>
                </a:ext>
              </a:extLst>
            </p:cNvPr>
            <p:cNvSpPr txBox="1"/>
            <p:nvPr/>
          </p:nvSpPr>
          <p:spPr>
            <a:xfrm>
              <a:off x="2934869" y="3890769"/>
              <a:ext cx="870498" cy="3462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2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20-42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8C286031-94A3-4C9D-B475-5454E7418468}"/>
              </a:ext>
            </a:extLst>
          </p:cNvPr>
          <p:cNvGrpSpPr/>
          <p:nvPr/>
        </p:nvGrpSpPr>
        <p:grpSpPr>
          <a:xfrm>
            <a:off x="4255213" y="3280273"/>
            <a:ext cx="3964679" cy="1263578"/>
            <a:chOff x="3343211" y="2500843"/>
            <a:chExt cx="2973509" cy="947684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261E6090-70AA-4A8C-A578-F98174A628F7}"/>
                </a:ext>
              </a:extLst>
            </p:cNvPr>
            <p:cNvSpPr/>
            <p:nvPr/>
          </p:nvSpPr>
          <p:spPr>
            <a:xfrm>
              <a:off x="3343211" y="2500843"/>
              <a:ext cx="380939" cy="380939"/>
            </a:xfrm>
            <a:prstGeom prst="ellipse">
              <a:avLst/>
            </a:prstGeom>
            <a:solidFill>
              <a:schemeClr val="accent4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C0300A1-CA3A-4A6B-887B-42F01653DD64}"/>
                </a:ext>
              </a:extLst>
            </p:cNvPr>
            <p:cNvSpPr/>
            <p:nvPr/>
          </p:nvSpPr>
          <p:spPr bwMode="auto">
            <a:xfrm>
              <a:off x="3848423" y="2828171"/>
              <a:ext cx="2468297" cy="19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82333" tIns="0" rIns="0" bIns="0" spcCol="1270"/>
            <a:lstStyle/>
            <a:p>
              <a:pPr defTabSz="94824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213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Myriad Pro" panose="020B0503030403020204" pitchFamily="34" charset="0"/>
                </a:rPr>
                <a:t>Medidas a mediano plazo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BAC6C6C-4D57-406B-A555-C242C7E5A6CD}"/>
                </a:ext>
              </a:extLst>
            </p:cNvPr>
            <p:cNvSpPr txBox="1"/>
            <p:nvPr/>
          </p:nvSpPr>
          <p:spPr>
            <a:xfrm>
              <a:off x="4685824" y="3102278"/>
              <a:ext cx="775482" cy="3462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2400" b="1" dirty="0">
                  <a:solidFill>
                    <a:srgbClr val="245178"/>
                  </a:solidFill>
                </a:rPr>
                <a:t>42-64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C7B14580-FDFE-4BAA-89F0-B9ABF30A1200}"/>
              </a:ext>
            </a:extLst>
          </p:cNvPr>
          <p:cNvGrpSpPr/>
          <p:nvPr/>
        </p:nvGrpSpPr>
        <p:grpSpPr>
          <a:xfrm>
            <a:off x="7079339" y="2275881"/>
            <a:ext cx="3294720" cy="932666"/>
            <a:chOff x="5461306" y="1706911"/>
            <a:chExt cx="2471040" cy="69950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A19C7FE-AFC0-4935-89D1-0045BF508603}"/>
                </a:ext>
              </a:extLst>
            </p:cNvPr>
            <p:cNvSpPr/>
            <p:nvPr/>
          </p:nvSpPr>
          <p:spPr>
            <a:xfrm>
              <a:off x="5461306" y="1706911"/>
              <a:ext cx="526058" cy="526058"/>
            </a:xfrm>
            <a:prstGeom prst="ellipse">
              <a:avLst/>
            </a:prstGeom>
            <a:solidFill>
              <a:srgbClr val="0870B8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42E57CB-C12B-4BFE-B479-EA6F46F15838}"/>
                </a:ext>
              </a:extLst>
            </p:cNvPr>
            <p:cNvSpPr/>
            <p:nvPr/>
          </p:nvSpPr>
          <p:spPr bwMode="auto">
            <a:xfrm>
              <a:off x="5796314" y="1783729"/>
              <a:ext cx="2136032" cy="230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90461" tIns="0" rIns="0" bIns="0" spcCol="1270"/>
            <a:lstStyle/>
            <a:p>
              <a:pPr defTabSz="94824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213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Medidas a largo plazo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10CB3CBB-8962-44F1-A73D-AA8BC449B45A}"/>
                </a:ext>
              </a:extLst>
            </p:cNvPr>
            <p:cNvSpPr txBox="1"/>
            <p:nvPr/>
          </p:nvSpPr>
          <p:spPr>
            <a:xfrm>
              <a:off x="6583123" y="2060162"/>
              <a:ext cx="776995" cy="346249"/>
            </a:xfrm>
            <a:prstGeom prst="rect">
              <a:avLst/>
            </a:prstGeom>
            <a:solidFill>
              <a:srgbClr val="0870B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2400" b="1" dirty="0">
                  <a:solidFill>
                    <a:schemeClr val="bg1"/>
                  </a:solidFill>
                </a:rPr>
                <a:t>64-86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9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60D7CCE-7059-409D-A66D-29561585DBDF}"/>
              </a:ext>
            </a:extLst>
          </p:cNvPr>
          <p:cNvSpPr/>
          <p:nvPr/>
        </p:nvSpPr>
        <p:spPr>
          <a:xfrm>
            <a:off x="0" y="3448595"/>
            <a:ext cx="12192000" cy="3231604"/>
          </a:xfrm>
          <a:prstGeom prst="rect">
            <a:avLst/>
          </a:prstGeom>
          <a:solidFill>
            <a:srgbClr val="E2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048610-2E73-471D-BE3C-28A8526C1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774538E-DE3B-4929-B9FA-C7D0F174C38B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863105-F4E0-4ECA-B02A-BE760EDED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A132EE4-530F-4D1D-8B38-1765172AF276}"/>
              </a:ext>
            </a:extLst>
          </p:cNvPr>
          <p:cNvGrpSpPr/>
          <p:nvPr/>
        </p:nvGrpSpPr>
        <p:grpSpPr>
          <a:xfrm>
            <a:off x="2860887" y="1032209"/>
            <a:ext cx="7541623" cy="5308327"/>
            <a:chOff x="1325371" y="852874"/>
            <a:chExt cx="5656217" cy="3981245"/>
          </a:xfrm>
        </p:grpSpPr>
        <p:pic>
          <p:nvPicPr>
            <p:cNvPr id="8" name="Imagen 1">
              <a:extLst>
                <a:ext uri="{FF2B5EF4-FFF2-40B4-BE49-F238E27FC236}">
                  <a16:creationId xmlns:a16="http://schemas.microsoft.com/office/drawing/2014/main" id="{50B292E9-CB97-4A7C-AEFC-CE4503424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colorTemperature colorTemp="5428"/>
                      </a14:imgEffect>
                      <a14:imgEffect>
                        <a14:saturation sat="72000"/>
                      </a14:imgEffect>
                      <a14:imgEffect>
                        <a14:brightnessContrast bright="3000" contrast="-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9"/>
            <a:stretch/>
          </p:blipFill>
          <p:spPr bwMode="auto">
            <a:xfrm>
              <a:off x="1384209" y="1129938"/>
              <a:ext cx="5597379" cy="370418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3592211-F88C-49EA-B6D3-0E7D33F50163}"/>
                </a:ext>
              </a:extLst>
            </p:cNvPr>
            <p:cNvSpPr/>
            <p:nvPr/>
          </p:nvSpPr>
          <p:spPr>
            <a:xfrm>
              <a:off x="1430383" y="1129938"/>
              <a:ext cx="5499463" cy="3704181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C4439E0-3E40-4712-99BE-5859472BE520}"/>
                </a:ext>
              </a:extLst>
            </p:cNvPr>
            <p:cNvSpPr/>
            <p:nvPr/>
          </p:nvSpPr>
          <p:spPr>
            <a:xfrm>
              <a:off x="1325371" y="852874"/>
              <a:ext cx="5656217" cy="286057"/>
            </a:xfrm>
            <a:prstGeom prst="roundRect">
              <a:avLst/>
            </a:prstGeom>
            <a:solidFill>
              <a:srgbClr val="24517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0484CFB-8BE3-4B57-A661-326BB7FCEC03}"/>
                </a:ext>
              </a:extLst>
            </p:cNvPr>
            <p:cNvSpPr txBox="1"/>
            <p:nvPr/>
          </p:nvSpPr>
          <p:spPr>
            <a:xfrm>
              <a:off x="1482126" y="854273"/>
              <a:ext cx="537444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867" b="1" dirty="0">
                  <a:solidFill>
                    <a:schemeClr val="bg1"/>
                  </a:solidFill>
                </a:rPr>
                <a:t>Listado de Protocolos de Evaluación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EBAD3757-B9B2-4BB5-9CA6-072A301D2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79A21A-2583-4838-972C-0193940E6A10}"/>
              </a:ext>
            </a:extLst>
          </p:cNvPr>
          <p:cNvSpPr txBox="1"/>
          <p:nvPr/>
        </p:nvSpPr>
        <p:spPr>
          <a:xfrm>
            <a:off x="4145280" y="150039"/>
            <a:ext cx="7036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Significancia de Aspectos Ambientales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0DF51C2-8FBE-4F87-B38C-C4B29FBACFDF}"/>
              </a:ext>
            </a:extLst>
          </p:cNvPr>
          <p:cNvGrpSpPr/>
          <p:nvPr/>
        </p:nvGrpSpPr>
        <p:grpSpPr>
          <a:xfrm>
            <a:off x="838201" y="3154325"/>
            <a:ext cx="1423823" cy="827632"/>
            <a:chOff x="260349" y="2402803"/>
            <a:chExt cx="1067867" cy="620724"/>
          </a:xfrm>
          <a:solidFill>
            <a:srgbClr val="24517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F6790094-6EB3-4603-A4A4-6FFCF6370703}"/>
                </a:ext>
              </a:extLst>
            </p:cNvPr>
            <p:cNvSpPr/>
            <p:nvPr/>
          </p:nvSpPr>
          <p:spPr>
            <a:xfrm>
              <a:off x="260349" y="2402803"/>
              <a:ext cx="1067867" cy="6207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9A3D460-8E36-41A7-9B9B-BCDC42F6002D}"/>
                </a:ext>
              </a:extLst>
            </p:cNvPr>
            <p:cNvSpPr txBox="1"/>
            <p:nvPr/>
          </p:nvSpPr>
          <p:spPr>
            <a:xfrm>
              <a:off x="260349" y="2453858"/>
              <a:ext cx="106786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(Caso hipotético)</a:t>
              </a:r>
              <a:endParaRPr lang="es-CR" sz="2133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56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8769D07A-AB36-4035-BE75-1DC0792FD624}"/>
              </a:ext>
            </a:extLst>
          </p:cNvPr>
          <p:cNvSpPr/>
          <p:nvPr/>
        </p:nvSpPr>
        <p:spPr>
          <a:xfrm>
            <a:off x="0" y="1"/>
            <a:ext cx="12192000" cy="6680199"/>
          </a:xfrm>
          <a:prstGeom prst="rect">
            <a:avLst/>
          </a:prstGeom>
          <a:solidFill>
            <a:srgbClr val="F0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5276848-49C9-4CCF-A413-2E2B632D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EE07423-1A9D-4E64-ACD6-4D0971414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1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Elipse 36">
            <a:extLst>
              <a:ext uri="{FF2B5EF4-FFF2-40B4-BE49-F238E27FC236}">
                <a16:creationId xmlns:a16="http://schemas.microsoft.com/office/drawing/2014/main" id="{47F56BF3-28DD-43B0-963B-6582BE0920B5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63533D65-30B6-475B-8A9B-E4E7947D0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sp>
        <p:nvSpPr>
          <p:cNvPr id="47" name="Forma 46">
            <a:extLst>
              <a:ext uri="{FF2B5EF4-FFF2-40B4-BE49-F238E27FC236}">
                <a16:creationId xmlns:a16="http://schemas.microsoft.com/office/drawing/2014/main" id="{AAEA24B0-2C5E-487F-BFE9-DCCEA3301507}"/>
              </a:ext>
            </a:extLst>
          </p:cNvPr>
          <p:cNvSpPr/>
          <p:nvPr/>
        </p:nvSpPr>
        <p:spPr>
          <a:xfrm>
            <a:off x="1720064" y="1238826"/>
            <a:ext cx="8195825" cy="512315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5" name="Grupo 94">
            <a:extLst>
              <a:ext uri="{FF2B5EF4-FFF2-40B4-BE49-F238E27FC236}">
                <a16:creationId xmlns:a16="http://schemas.microsoft.com/office/drawing/2014/main" id="{8519BDC6-AC99-47E6-A322-9FC30A1A328A}"/>
              </a:ext>
            </a:extLst>
          </p:cNvPr>
          <p:cNvGrpSpPr/>
          <p:nvPr/>
        </p:nvGrpSpPr>
        <p:grpSpPr>
          <a:xfrm>
            <a:off x="455296" y="3635589"/>
            <a:ext cx="5615057" cy="2647400"/>
            <a:chOff x="341471" y="2726692"/>
            <a:chExt cx="4211293" cy="1985550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6AE5DABD-F0FA-4536-8025-B0C2A0A3387B}"/>
                </a:ext>
              </a:extLst>
            </p:cNvPr>
            <p:cNvSpPr/>
            <p:nvPr/>
          </p:nvSpPr>
          <p:spPr>
            <a:xfrm>
              <a:off x="2156904" y="3460473"/>
              <a:ext cx="210121" cy="210120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929BC9CE-1AC9-4159-96FA-1485E7F894CA}"/>
                </a:ext>
              </a:extLst>
            </p:cNvPr>
            <p:cNvSpPr txBox="1"/>
            <p:nvPr/>
          </p:nvSpPr>
          <p:spPr>
            <a:xfrm>
              <a:off x="341471" y="2726692"/>
              <a:ext cx="2096588" cy="28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1867" b="1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Acciones a corto plazo</a:t>
              </a:r>
              <a:endParaRPr lang="es-CR" sz="2133" b="1" dirty="0">
                <a:solidFill>
                  <a:srgbClr val="245178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D786BD63-C1BB-4B1C-800B-39E79EFB6F68}"/>
                </a:ext>
              </a:extLst>
            </p:cNvPr>
            <p:cNvSpPr txBox="1"/>
            <p:nvPr/>
          </p:nvSpPr>
          <p:spPr>
            <a:xfrm>
              <a:off x="2456175" y="3565533"/>
              <a:ext cx="2096589" cy="114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867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Consumo de Combustibles, Emisiones de Fuentes Móviles, Residuos Electrónicos, residuos Peligrosos.</a:t>
              </a:r>
              <a:endParaRPr lang="es-CR" sz="2400" dirty="0"/>
            </a:p>
          </p:txBody>
        </p:sp>
        <p:grpSp>
          <p:nvGrpSpPr>
            <p:cNvPr id="86" name="Grupo 85">
              <a:extLst>
                <a:ext uri="{FF2B5EF4-FFF2-40B4-BE49-F238E27FC236}">
                  <a16:creationId xmlns:a16="http://schemas.microsoft.com/office/drawing/2014/main" id="{09C03EF8-EE39-41F1-AEFD-DF4B8BB1A262}"/>
                </a:ext>
              </a:extLst>
            </p:cNvPr>
            <p:cNvGrpSpPr/>
            <p:nvPr/>
          </p:nvGrpSpPr>
          <p:grpSpPr>
            <a:xfrm>
              <a:off x="1318230" y="3069771"/>
              <a:ext cx="777707" cy="502920"/>
              <a:chOff x="1318230" y="3069771"/>
              <a:chExt cx="777707" cy="506446"/>
            </a:xfrm>
          </p:grpSpPr>
          <p:cxnSp>
            <p:nvCxnSpPr>
              <p:cNvPr id="81" name="Conector recto de flecha 80">
                <a:extLst>
                  <a:ext uri="{FF2B5EF4-FFF2-40B4-BE49-F238E27FC236}">
                    <a16:creationId xmlns:a16="http://schemas.microsoft.com/office/drawing/2014/main" id="{92B0539E-E204-4BCE-8369-57880C870B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8230" y="3565533"/>
                <a:ext cx="777707" cy="10684"/>
              </a:xfrm>
              <a:prstGeom prst="straightConnector1">
                <a:avLst/>
              </a:prstGeom>
              <a:ln w="19050">
                <a:solidFill>
                  <a:srgbClr val="2F5A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83">
                <a:extLst>
                  <a:ext uri="{FF2B5EF4-FFF2-40B4-BE49-F238E27FC236}">
                    <a16:creationId xmlns:a16="http://schemas.microsoft.com/office/drawing/2014/main" id="{4052343E-265B-4FDF-981A-6D311C492F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8230" y="3069771"/>
                <a:ext cx="0" cy="506446"/>
              </a:xfrm>
              <a:prstGeom prst="line">
                <a:avLst/>
              </a:prstGeom>
              <a:ln w="19050">
                <a:solidFill>
                  <a:srgbClr val="2F5A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BCC88B0B-591F-4718-9401-3A2208B101D5}"/>
              </a:ext>
            </a:extLst>
          </p:cNvPr>
          <p:cNvGrpSpPr/>
          <p:nvPr/>
        </p:nvGrpSpPr>
        <p:grpSpPr>
          <a:xfrm>
            <a:off x="2268816" y="2320024"/>
            <a:ext cx="6694368" cy="2816658"/>
            <a:chOff x="1701612" y="1740017"/>
            <a:chExt cx="5020776" cy="2112494"/>
          </a:xfrm>
        </p:grpSpPr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FEAD4695-00C3-475A-925B-78E82D10CEA7}"/>
                </a:ext>
              </a:extLst>
            </p:cNvPr>
            <p:cNvSpPr/>
            <p:nvPr/>
          </p:nvSpPr>
          <p:spPr>
            <a:xfrm>
              <a:off x="4139108" y="2176823"/>
              <a:ext cx="380939" cy="380939"/>
            </a:xfrm>
            <a:prstGeom prst="ellipse">
              <a:avLst/>
            </a:prstGeom>
            <a:solidFill>
              <a:srgbClr val="0870B8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5F72BF01-C9BE-4960-BF65-C8F3BCE38002}"/>
                </a:ext>
              </a:extLst>
            </p:cNvPr>
            <p:cNvSpPr txBox="1"/>
            <p:nvPr/>
          </p:nvSpPr>
          <p:spPr>
            <a:xfrm>
              <a:off x="1701612" y="1740017"/>
              <a:ext cx="2404839" cy="28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1867" b="1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Acciones a mediano plazo</a:t>
              </a:r>
              <a:endParaRPr lang="es-CR" sz="2133" b="1" dirty="0">
                <a:solidFill>
                  <a:srgbClr val="245178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3FC9E852-C0E1-42D3-9F3E-D7AC1CCCCD77}"/>
                </a:ext>
              </a:extLst>
            </p:cNvPr>
            <p:cNvSpPr txBox="1"/>
            <p:nvPr/>
          </p:nvSpPr>
          <p:spPr>
            <a:xfrm>
              <a:off x="4439013" y="2705802"/>
              <a:ext cx="2283375" cy="114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867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Consumo de Agua, </a:t>
              </a:r>
            </a:p>
            <a:p>
              <a:r>
                <a:rPr lang="es-CR" sz="1867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Seguridad y </a:t>
              </a:r>
            </a:p>
            <a:p>
              <a:r>
                <a:rPr lang="es-CR" sz="1867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Manejo de Desastres, </a:t>
              </a:r>
            </a:p>
            <a:p>
              <a:r>
                <a:rPr lang="es-CR" sz="1867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Residuos Sólidos Ordinarios.</a:t>
              </a:r>
              <a:endParaRPr lang="es-CR" sz="1867" dirty="0"/>
            </a:p>
          </p:txBody>
        </p:sp>
        <p:grpSp>
          <p:nvGrpSpPr>
            <p:cNvPr id="87" name="Grupo 86">
              <a:extLst>
                <a:ext uri="{FF2B5EF4-FFF2-40B4-BE49-F238E27FC236}">
                  <a16:creationId xmlns:a16="http://schemas.microsoft.com/office/drawing/2014/main" id="{C34320D7-C1AD-47CB-BA97-E34982007331}"/>
                </a:ext>
              </a:extLst>
            </p:cNvPr>
            <p:cNvGrpSpPr/>
            <p:nvPr/>
          </p:nvGrpSpPr>
          <p:grpSpPr>
            <a:xfrm>
              <a:off x="2825780" y="2076527"/>
              <a:ext cx="1282533" cy="327039"/>
              <a:chOff x="1318230" y="3069771"/>
              <a:chExt cx="777707" cy="506446"/>
            </a:xfrm>
          </p:grpSpPr>
          <p:cxnSp>
            <p:nvCxnSpPr>
              <p:cNvPr id="88" name="Conector recto de flecha 87">
                <a:extLst>
                  <a:ext uri="{FF2B5EF4-FFF2-40B4-BE49-F238E27FC236}">
                    <a16:creationId xmlns:a16="http://schemas.microsoft.com/office/drawing/2014/main" id="{6B5BF8E7-4536-4A68-BAAF-A6D8025D3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8230" y="3565533"/>
                <a:ext cx="777707" cy="10684"/>
              </a:xfrm>
              <a:prstGeom prst="straightConnector1">
                <a:avLst/>
              </a:prstGeom>
              <a:ln w="19050">
                <a:solidFill>
                  <a:srgbClr val="2F5A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ector recto 88">
                <a:extLst>
                  <a:ext uri="{FF2B5EF4-FFF2-40B4-BE49-F238E27FC236}">
                    <a16:creationId xmlns:a16="http://schemas.microsoft.com/office/drawing/2014/main" id="{8A1FA05C-EE58-44AF-B748-FED2063138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8230" y="3069771"/>
                <a:ext cx="0" cy="506446"/>
              </a:xfrm>
              <a:prstGeom prst="line">
                <a:avLst/>
              </a:prstGeom>
              <a:ln w="19050">
                <a:solidFill>
                  <a:srgbClr val="2F5A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71D312DA-4A40-43C8-BEBB-81FAE28780C5}"/>
              </a:ext>
            </a:extLst>
          </p:cNvPr>
          <p:cNvGrpSpPr/>
          <p:nvPr/>
        </p:nvGrpSpPr>
        <p:grpSpPr>
          <a:xfrm>
            <a:off x="5475271" y="1372332"/>
            <a:ext cx="6671352" cy="2626551"/>
            <a:chOff x="4106453" y="1029249"/>
            <a:chExt cx="5003514" cy="1969913"/>
          </a:xfrm>
        </p:grpSpPr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DF235472-406B-42AD-BB3C-55BFF9604A90}"/>
                </a:ext>
              </a:extLst>
            </p:cNvPr>
            <p:cNvSpPr/>
            <p:nvPr/>
          </p:nvSpPr>
          <p:spPr>
            <a:xfrm>
              <a:off x="5916927" y="1630108"/>
              <a:ext cx="526058" cy="526058"/>
            </a:xfrm>
            <a:prstGeom prst="ellipse">
              <a:avLst/>
            </a:prstGeom>
            <a:solidFill>
              <a:schemeClr val="accent4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4D3A2A8A-5765-4288-A067-1FB1880A4C75}"/>
                </a:ext>
              </a:extLst>
            </p:cNvPr>
            <p:cNvSpPr txBox="1"/>
            <p:nvPr/>
          </p:nvSpPr>
          <p:spPr>
            <a:xfrm>
              <a:off x="4106453" y="1029249"/>
              <a:ext cx="2136033" cy="28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1867" b="1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Acciones a largo plazo</a:t>
              </a:r>
              <a:endParaRPr lang="es-CR" sz="2133" b="1" dirty="0">
                <a:solidFill>
                  <a:srgbClr val="245178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93F4867B-FA18-40BC-A1FC-3EC05B3E7B8E}"/>
                </a:ext>
              </a:extLst>
            </p:cNvPr>
            <p:cNvSpPr txBox="1"/>
            <p:nvPr/>
          </p:nvSpPr>
          <p:spPr>
            <a:xfrm>
              <a:off x="7097153" y="2067946"/>
              <a:ext cx="2012814" cy="9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867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Consumo de Energía Eléctrica, Aguas Residuales y Consumo de papel.</a:t>
              </a:r>
              <a:endParaRPr lang="es-CR" sz="1867" dirty="0"/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5BD6F44E-014C-4A5B-A883-4C4C10B77CF4}"/>
                </a:ext>
              </a:extLst>
            </p:cNvPr>
            <p:cNvGrpSpPr/>
            <p:nvPr/>
          </p:nvGrpSpPr>
          <p:grpSpPr>
            <a:xfrm>
              <a:off x="5160453" y="1370993"/>
              <a:ext cx="713066" cy="531226"/>
              <a:chOff x="1318230" y="3069771"/>
              <a:chExt cx="777707" cy="506446"/>
            </a:xfrm>
          </p:grpSpPr>
          <p:cxnSp>
            <p:nvCxnSpPr>
              <p:cNvPr id="91" name="Conector recto de flecha 90">
                <a:extLst>
                  <a:ext uri="{FF2B5EF4-FFF2-40B4-BE49-F238E27FC236}">
                    <a16:creationId xmlns:a16="http://schemas.microsoft.com/office/drawing/2014/main" id="{7A198BF0-2ED3-41F2-A33B-85017DD9BF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8230" y="3565533"/>
                <a:ext cx="777707" cy="10684"/>
              </a:xfrm>
              <a:prstGeom prst="straightConnector1">
                <a:avLst/>
              </a:prstGeom>
              <a:ln w="19050">
                <a:solidFill>
                  <a:srgbClr val="2F5A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ector recto 91">
                <a:extLst>
                  <a:ext uri="{FF2B5EF4-FFF2-40B4-BE49-F238E27FC236}">
                    <a16:creationId xmlns:a16="http://schemas.microsoft.com/office/drawing/2014/main" id="{2F6226DD-0926-4534-961B-CF6A048F1A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8230" y="3069771"/>
                <a:ext cx="0" cy="506446"/>
              </a:xfrm>
              <a:prstGeom prst="line">
                <a:avLst/>
              </a:prstGeom>
              <a:ln w="19050">
                <a:solidFill>
                  <a:srgbClr val="2F5A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34956695-1745-44A8-BF97-F3DE3F9ED822}"/>
              </a:ext>
            </a:extLst>
          </p:cNvPr>
          <p:cNvGrpSpPr/>
          <p:nvPr/>
        </p:nvGrpSpPr>
        <p:grpSpPr>
          <a:xfrm>
            <a:off x="1788150" y="1116963"/>
            <a:ext cx="2175444" cy="558208"/>
            <a:chOff x="260349" y="2402803"/>
            <a:chExt cx="1067867" cy="620724"/>
          </a:xfrm>
          <a:solidFill>
            <a:srgbClr val="24517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1" name="Rectángulo: esquinas redondeadas 100">
              <a:extLst>
                <a:ext uri="{FF2B5EF4-FFF2-40B4-BE49-F238E27FC236}">
                  <a16:creationId xmlns:a16="http://schemas.microsoft.com/office/drawing/2014/main" id="{178FFABE-2909-463F-8649-99D718E62834}"/>
                </a:ext>
              </a:extLst>
            </p:cNvPr>
            <p:cNvSpPr/>
            <p:nvPr/>
          </p:nvSpPr>
          <p:spPr>
            <a:xfrm>
              <a:off x="260349" y="2402803"/>
              <a:ext cx="1067867" cy="6207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F1448B39-6319-4500-B489-1634F86A1FD8}"/>
                </a:ext>
              </a:extLst>
            </p:cNvPr>
            <p:cNvSpPr txBox="1"/>
            <p:nvPr/>
          </p:nvSpPr>
          <p:spPr>
            <a:xfrm>
              <a:off x="260349" y="2453858"/>
              <a:ext cx="1067867" cy="422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867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(Caso hipotético)</a:t>
              </a:r>
              <a:endParaRPr lang="es-CR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5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3EC80C-CA2B-4E7D-97FA-A17075162856}"/>
              </a:ext>
            </a:extLst>
          </p:cNvPr>
          <p:cNvSpPr/>
          <p:nvPr/>
        </p:nvSpPr>
        <p:spPr>
          <a:xfrm>
            <a:off x="0" y="3448595"/>
            <a:ext cx="12192000" cy="3231604"/>
          </a:xfrm>
          <a:prstGeom prst="rect">
            <a:avLst/>
          </a:prstGeom>
          <a:solidFill>
            <a:srgbClr val="E2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2B4438-73CB-453B-81F9-9111F2A5B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B681197-6D4C-4AB9-AFB5-96A83AAEA966}"/>
              </a:ext>
            </a:extLst>
          </p:cNvPr>
          <p:cNvGrpSpPr/>
          <p:nvPr/>
        </p:nvGrpSpPr>
        <p:grpSpPr>
          <a:xfrm>
            <a:off x="261333" y="3045747"/>
            <a:ext cx="1423823" cy="827632"/>
            <a:chOff x="260349" y="2402803"/>
            <a:chExt cx="1067867" cy="620724"/>
          </a:xfrm>
          <a:solidFill>
            <a:srgbClr val="24517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C5392B94-E2B9-4E26-AAD1-1A38464E84B7}"/>
                </a:ext>
              </a:extLst>
            </p:cNvPr>
            <p:cNvSpPr/>
            <p:nvPr/>
          </p:nvSpPr>
          <p:spPr>
            <a:xfrm>
              <a:off x="260349" y="2402803"/>
              <a:ext cx="1067867" cy="6207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52D7785-B45F-485D-8740-E6BEA2C036EE}"/>
                </a:ext>
              </a:extLst>
            </p:cNvPr>
            <p:cNvSpPr txBox="1"/>
            <p:nvPr/>
          </p:nvSpPr>
          <p:spPr>
            <a:xfrm>
              <a:off x="260349" y="2453858"/>
              <a:ext cx="1067867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867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(</a:t>
              </a:r>
              <a:r>
                <a:rPr lang="es-CR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Caso hipotético</a:t>
              </a:r>
              <a:r>
                <a:rPr lang="es-CR" sz="1867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)</a:t>
              </a:r>
              <a:endParaRPr lang="es-C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8A749D0-0AE9-41C4-B195-3EC8FAA0CF62}"/>
              </a:ext>
            </a:extLst>
          </p:cNvPr>
          <p:cNvSpPr/>
          <p:nvPr/>
        </p:nvSpPr>
        <p:spPr>
          <a:xfrm>
            <a:off x="94706" y="1347241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DBCAFC-70C8-428B-8601-8B20DD9C2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2" y="1573057"/>
            <a:ext cx="491068" cy="491068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425E4B2-788B-4BED-A379-A27188922383}"/>
              </a:ext>
            </a:extLst>
          </p:cNvPr>
          <p:cNvGrpSpPr/>
          <p:nvPr/>
        </p:nvGrpSpPr>
        <p:grpSpPr>
          <a:xfrm>
            <a:off x="1934930" y="1898117"/>
            <a:ext cx="9574945" cy="4078060"/>
            <a:chOff x="1397726" y="1410789"/>
            <a:chExt cx="7341325" cy="31267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1" name="Imagen 11">
              <a:extLst>
                <a:ext uri="{FF2B5EF4-FFF2-40B4-BE49-F238E27FC236}">
                  <a16:creationId xmlns:a16="http://schemas.microsoft.com/office/drawing/2014/main" id="{E36963C8-30D0-44A7-BA15-2B6AC6570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"/>
                      </a14:imgEffect>
                      <a14:imgEffect>
                        <a14:colorTemperature colorTemp="7036"/>
                      </a14:imgEffect>
                      <a14:imgEffect>
                        <a14:saturation sat="107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" t="10444" r="868" b="995"/>
            <a:stretch/>
          </p:blipFill>
          <p:spPr bwMode="auto">
            <a:xfrm>
              <a:off x="1397726" y="1451122"/>
              <a:ext cx="7341325" cy="306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0C7E74A-BA81-4DDE-B0D9-16F42C404906}"/>
                </a:ext>
              </a:extLst>
            </p:cNvPr>
            <p:cNvSpPr/>
            <p:nvPr/>
          </p:nvSpPr>
          <p:spPr>
            <a:xfrm>
              <a:off x="1397726" y="1410789"/>
              <a:ext cx="7341325" cy="312674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 dirty="0"/>
            </a:p>
          </p:txBody>
        </p:sp>
      </p:grp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BB5D513-8129-4A8A-B883-3ADE2B123ACD}"/>
              </a:ext>
            </a:extLst>
          </p:cNvPr>
          <p:cNvSpPr/>
          <p:nvPr/>
        </p:nvSpPr>
        <p:spPr>
          <a:xfrm>
            <a:off x="1807151" y="1524252"/>
            <a:ext cx="9818792" cy="373091"/>
          </a:xfrm>
          <a:prstGeom prst="roundRect">
            <a:avLst/>
          </a:prstGeom>
          <a:solidFill>
            <a:srgbClr val="24517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15FB1F-7559-496E-A252-7D15DD8A9EBF}"/>
              </a:ext>
            </a:extLst>
          </p:cNvPr>
          <p:cNvSpPr txBox="1"/>
          <p:nvPr/>
        </p:nvSpPr>
        <p:spPr>
          <a:xfrm>
            <a:off x="1807151" y="1526617"/>
            <a:ext cx="980494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867" b="1" dirty="0">
                <a:solidFill>
                  <a:schemeClr val="bg1"/>
                </a:solidFill>
              </a:rPr>
              <a:t>Diagnóstico ambiental inicial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00C943-9CA0-4848-839B-D54C87F8B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654EE6-4B5D-4933-A6E0-4CFE312BBD25}"/>
              </a:ext>
            </a:extLst>
          </p:cNvPr>
          <p:cNvSpPr txBox="1"/>
          <p:nvPr/>
        </p:nvSpPr>
        <p:spPr>
          <a:xfrm>
            <a:off x="4124218" y="91107"/>
            <a:ext cx="7036525" cy="61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CR" sz="2133" b="1" dirty="0">
                <a:solidFill>
                  <a:srgbClr val="2F5A7F"/>
                </a:solidFill>
                <a:latin typeface="Myriad Pro" panose="020B0503030403020204" pitchFamily="34" charset="0"/>
              </a:rPr>
              <a:t>En plantilla Contenido Temático Básico: </a:t>
            </a:r>
          </a:p>
          <a:p>
            <a:pPr algn="ctr">
              <a:lnSpc>
                <a:spcPct val="80000"/>
              </a:lnSpc>
              <a:defRPr/>
            </a:pPr>
            <a:r>
              <a:rPr lang="es-CR" sz="2133" dirty="0">
                <a:solidFill>
                  <a:srgbClr val="2F5A7F"/>
                </a:solidFill>
                <a:latin typeface="Myriad Pro" panose="020B0503030403020204" pitchFamily="34" charset="0"/>
              </a:rPr>
              <a:t>Cuadro de la Síntesis del Diagnóstico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0715799-B19D-428B-8906-CE54558DB2B0}"/>
              </a:ext>
            </a:extLst>
          </p:cNvPr>
          <p:cNvSpPr txBox="1"/>
          <p:nvPr/>
        </p:nvSpPr>
        <p:spPr>
          <a:xfrm>
            <a:off x="1502529" y="8367739"/>
            <a:ext cx="5243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sz="1200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8AD1247B-FBC2-4305-BAF5-2231A4CD1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151" y="5927529"/>
            <a:ext cx="7559611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R" altLang="es-CR" sz="1200" b="1" dirty="0">
              <a:solidFill>
                <a:srgbClr val="245178"/>
              </a:solidFill>
              <a:latin typeface="Myriad Pro" panose="020B0503030403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R" altLang="es-CR" sz="1200" b="1" dirty="0">
                <a:solidFill>
                  <a:srgbClr val="245178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http://www.digeca.go.cr/documentos/contenido-tematico-basico-del-documento-de-actualizacion-del-pgai</a:t>
            </a:r>
            <a:endParaRPr lang="es-CR" altLang="es-CR" sz="1200" b="1" dirty="0">
              <a:solidFill>
                <a:srgbClr val="245178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R" altLang="es-CR" sz="1200" b="1" dirty="0">
              <a:solidFill>
                <a:srgbClr val="24517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4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BF9556-F2B2-47C3-B485-CD709BF00EF0}"/>
              </a:ext>
            </a:extLst>
          </p:cNvPr>
          <p:cNvSpPr/>
          <p:nvPr/>
        </p:nvSpPr>
        <p:spPr>
          <a:xfrm>
            <a:off x="0" y="3448595"/>
            <a:ext cx="12192000" cy="3231604"/>
          </a:xfrm>
          <a:prstGeom prst="rect">
            <a:avLst/>
          </a:prstGeom>
          <a:solidFill>
            <a:srgbClr val="E2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7410AE-AABD-436D-B134-C22B5D0EF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CC496A9-31F3-46DE-B9BB-3911F3FA50A4}"/>
              </a:ext>
            </a:extLst>
          </p:cNvPr>
          <p:cNvSpPr txBox="1"/>
          <p:nvPr/>
        </p:nvSpPr>
        <p:spPr>
          <a:xfrm>
            <a:off x="4145280" y="187633"/>
            <a:ext cx="7036525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En plantilla Contenido Temático Básico: </a:t>
            </a:r>
            <a:r>
              <a:rPr lang="es-CR" sz="2133" dirty="0">
                <a:solidFill>
                  <a:srgbClr val="245178"/>
                </a:solidFill>
                <a:latin typeface="Myriad Pro" panose="020B0503030403020204" pitchFamily="34" charset="0"/>
              </a:rPr>
              <a:t>Plan de Acción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3E647A3-D1CD-426C-BCA2-F6EC6DAA9FC0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3C17F3-6230-4624-8CF1-75D25E3E4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B77CE4F0-0C6E-47AB-8488-B60EF98AFBD4}"/>
              </a:ext>
            </a:extLst>
          </p:cNvPr>
          <p:cNvGrpSpPr/>
          <p:nvPr/>
        </p:nvGrpSpPr>
        <p:grpSpPr>
          <a:xfrm>
            <a:off x="1394338" y="1212079"/>
            <a:ext cx="9892937" cy="5030188"/>
            <a:chOff x="1126762" y="864673"/>
            <a:chExt cx="7419703" cy="377264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2A1B92A-BBC8-474A-846E-46F36536ED7B}"/>
                </a:ext>
              </a:extLst>
            </p:cNvPr>
            <p:cNvGrpSpPr/>
            <p:nvPr/>
          </p:nvGrpSpPr>
          <p:grpSpPr>
            <a:xfrm>
              <a:off x="1195761" y="1154906"/>
              <a:ext cx="7271243" cy="3482408"/>
              <a:chOff x="986245" y="1162533"/>
              <a:chExt cx="7419703" cy="347478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9" name="Imagen 1">
                <a:extLst>
                  <a:ext uri="{FF2B5EF4-FFF2-40B4-BE49-F238E27FC236}">
                    <a16:creationId xmlns:a16="http://schemas.microsoft.com/office/drawing/2014/main" id="{220CAEAC-BB85-4DBD-A532-531E222A17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" t="7327" r="722" b="1448"/>
              <a:stretch/>
            </p:blipFill>
            <p:spPr bwMode="auto">
              <a:xfrm>
                <a:off x="986245" y="1188721"/>
                <a:ext cx="7419703" cy="342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47C2A567-F021-4751-836B-C77A1DA9BCEF}"/>
                  </a:ext>
                </a:extLst>
              </p:cNvPr>
              <p:cNvSpPr/>
              <p:nvPr/>
            </p:nvSpPr>
            <p:spPr>
              <a:xfrm>
                <a:off x="986246" y="1162533"/>
                <a:ext cx="7406640" cy="3474782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sz="2400"/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8456547-5C4B-4176-8258-0A601ACC772A}"/>
                </a:ext>
              </a:extLst>
            </p:cNvPr>
            <p:cNvGrpSpPr/>
            <p:nvPr/>
          </p:nvGrpSpPr>
          <p:grpSpPr>
            <a:xfrm>
              <a:off x="1126762" y="864673"/>
              <a:ext cx="7419703" cy="286482"/>
              <a:chOff x="1355363" y="1143189"/>
              <a:chExt cx="7364094" cy="292331"/>
            </a:xfrm>
          </p:grpSpPr>
          <p:sp>
            <p:nvSpPr>
              <p:cNvPr id="12" name="Rectángulo: esquinas redondeadas 11">
                <a:extLst>
                  <a:ext uri="{FF2B5EF4-FFF2-40B4-BE49-F238E27FC236}">
                    <a16:creationId xmlns:a16="http://schemas.microsoft.com/office/drawing/2014/main" id="{8D045EBB-DE67-432E-B8C8-491A85601313}"/>
                  </a:ext>
                </a:extLst>
              </p:cNvPr>
              <p:cNvSpPr/>
              <p:nvPr/>
            </p:nvSpPr>
            <p:spPr>
              <a:xfrm>
                <a:off x="1355363" y="1143189"/>
                <a:ext cx="7364094" cy="279818"/>
              </a:xfrm>
              <a:prstGeom prst="roundRect">
                <a:avLst/>
              </a:prstGeom>
              <a:solidFill>
                <a:srgbClr val="24517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sz="2400"/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35E335-C324-4EE0-87FD-A30383B0271E}"/>
                  </a:ext>
                </a:extLst>
              </p:cNvPr>
              <p:cNvSpPr txBox="1"/>
              <p:nvPr/>
            </p:nvSpPr>
            <p:spPr>
              <a:xfrm>
                <a:off x="1355363" y="1144964"/>
                <a:ext cx="7353711" cy="290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867" b="1" dirty="0">
                    <a:solidFill>
                      <a:schemeClr val="bg1"/>
                    </a:solidFill>
                  </a:rPr>
                  <a:t>Cuadro 5.Plan de acción del PGAI</a:t>
                </a:r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3513789-56A8-45CC-9ABB-45E081F00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sp>
        <p:nvSpPr>
          <p:cNvPr id="10" name="Llamada de flecha hacia arriba 3">
            <a:extLst>
              <a:ext uri="{FF2B5EF4-FFF2-40B4-BE49-F238E27FC236}">
                <a16:creationId xmlns:a16="http://schemas.microsoft.com/office/drawing/2014/main" id="{EE2336E6-2CD7-4163-AA08-44F8932B6084}"/>
              </a:ext>
            </a:extLst>
          </p:cNvPr>
          <p:cNvSpPr/>
          <p:nvPr/>
        </p:nvSpPr>
        <p:spPr>
          <a:xfrm>
            <a:off x="7471953" y="3632147"/>
            <a:ext cx="3413631" cy="1799008"/>
          </a:xfrm>
          <a:prstGeom prst="upArrowCallou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1867" b="1" dirty="0">
                <a:solidFill>
                  <a:srgbClr val="245178"/>
                </a:solidFill>
                <a:latin typeface="Myriad Pro" panose="020B0503030403020204" pitchFamily="34" charset="0"/>
              </a:rPr>
              <a:t>Priorizar de acuerdo a la significancia obtenida en los protocolos de Evaluación</a:t>
            </a:r>
          </a:p>
        </p:txBody>
      </p:sp>
      <p:sp>
        <p:nvSpPr>
          <p:cNvPr id="18" name="Llamada de flecha hacia arriba 4">
            <a:extLst>
              <a:ext uri="{FF2B5EF4-FFF2-40B4-BE49-F238E27FC236}">
                <a16:creationId xmlns:a16="http://schemas.microsoft.com/office/drawing/2014/main" id="{AF6C882C-3549-4AAE-A594-D2C2ACF78A73}"/>
              </a:ext>
            </a:extLst>
          </p:cNvPr>
          <p:cNvSpPr/>
          <p:nvPr/>
        </p:nvSpPr>
        <p:spPr>
          <a:xfrm>
            <a:off x="6407301" y="2497089"/>
            <a:ext cx="3219040" cy="2268083"/>
          </a:xfrm>
          <a:prstGeom prst="upArrowCallou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1867" b="1" dirty="0">
                <a:solidFill>
                  <a:srgbClr val="245178"/>
                </a:solidFill>
                <a:latin typeface="Myriad Pro" panose="020B0503030403020204" pitchFamily="34" charset="0"/>
              </a:rPr>
              <a:t>Lineamientos que no se cumplen en el protocolo o acciones que vienen enlistadas en las Guías ambientales</a:t>
            </a:r>
          </a:p>
        </p:txBody>
      </p:sp>
    </p:spTree>
    <p:extLst>
      <p:ext uri="{BB962C8B-B14F-4D97-AF65-F5344CB8AC3E}">
        <p14:creationId xmlns:p14="http://schemas.microsoft.com/office/powerpoint/2010/main" val="39128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0795734-DC77-429D-B093-4021A0346C82}"/>
              </a:ext>
            </a:extLst>
          </p:cNvPr>
          <p:cNvSpPr/>
          <p:nvPr/>
        </p:nvSpPr>
        <p:spPr>
          <a:xfrm>
            <a:off x="0" y="3448595"/>
            <a:ext cx="12192000" cy="3231604"/>
          </a:xfrm>
          <a:prstGeom prst="rect">
            <a:avLst/>
          </a:prstGeom>
          <a:solidFill>
            <a:srgbClr val="E2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90451F-8A3B-443F-A8C9-A6808871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ADE8A6-D6E3-4D0A-854F-6639CFEDB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84F7C6-FA82-46AD-AB1E-8EFA80577B6C}"/>
              </a:ext>
            </a:extLst>
          </p:cNvPr>
          <p:cNvSpPr txBox="1"/>
          <p:nvPr/>
        </p:nvSpPr>
        <p:spPr>
          <a:xfrm>
            <a:off x="4145280" y="-35954"/>
            <a:ext cx="703652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Herramienta 2: Hojas de Registro de consumos </a:t>
            </a:r>
          </a:p>
          <a:p>
            <a:pPr algn="ctr">
              <a:defRPr/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y generación de residuos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664D11E-892D-4C0E-9EBC-68CBA01C8168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3D67A8-A154-409A-9A00-0782C041A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231E190F-F378-42E1-9511-E38D4A4B0820}"/>
              </a:ext>
            </a:extLst>
          </p:cNvPr>
          <p:cNvGrpSpPr/>
          <p:nvPr/>
        </p:nvGrpSpPr>
        <p:grpSpPr>
          <a:xfrm>
            <a:off x="1689463" y="1300217"/>
            <a:ext cx="9135295" cy="4656444"/>
            <a:chOff x="1267097" y="903317"/>
            <a:chExt cx="6851471" cy="3492333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152B05C-D234-4DCB-9685-70C6641D2CB3}"/>
                </a:ext>
              </a:extLst>
            </p:cNvPr>
            <p:cNvGrpSpPr/>
            <p:nvPr/>
          </p:nvGrpSpPr>
          <p:grpSpPr>
            <a:xfrm>
              <a:off x="1267097" y="903317"/>
              <a:ext cx="6851471" cy="3492333"/>
              <a:chOff x="1163773" y="973353"/>
              <a:chExt cx="7098485" cy="361824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B8DE404A-14A1-41C5-BDA8-EB86D205F3B8}"/>
                  </a:ext>
                </a:extLst>
              </p:cNvPr>
              <p:cNvSpPr/>
              <p:nvPr/>
            </p:nvSpPr>
            <p:spPr>
              <a:xfrm>
                <a:off x="1867533" y="977136"/>
                <a:ext cx="6394725" cy="3609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sz="2400"/>
              </a:p>
            </p:txBody>
          </p:sp>
          <p:pic>
            <p:nvPicPr>
              <p:cNvPr id="8" name="Imagen 1">
                <a:extLst>
                  <a:ext uri="{FF2B5EF4-FFF2-40B4-BE49-F238E27FC236}">
                    <a16:creationId xmlns:a16="http://schemas.microsoft.com/office/drawing/2014/main" id="{2CFDFEA1-540D-4BBE-B8BA-AEB7FCF221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84"/>
              <a:stretch/>
            </p:blipFill>
            <p:spPr bwMode="auto">
              <a:xfrm>
                <a:off x="1163775" y="977899"/>
                <a:ext cx="751126" cy="3609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5256E067-4C19-4942-89C9-4C3AED2E4FCF}"/>
                  </a:ext>
                </a:extLst>
              </p:cNvPr>
              <p:cNvSpPr/>
              <p:nvPr/>
            </p:nvSpPr>
            <p:spPr>
              <a:xfrm>
                <a:off x="1163773" y="973353"/>
                <a:ext cx="7098483" cy="3618241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sz="2400"/>
              </a:p>
            </p:txBody>
          </p:sp>
          <p:sp>
            <p:nvSpPr>
              <p:cNvPr id="9" name="Flecha izquierda 1">
                <a:hlinkClick r:id="rId6"/>
                <a:extLst>
                  <a:ext uri="{FF2B5EF4-FFF2-40B4-BE49-F238E27FC236}">
                    <a16:creationId xmlns:a16="http://schemas.microsoft.com/office/drawing/2014/main" id="{286B3C25-32BC-4F36-9BCA-3A7F7E53DEB7}"/>
                  </a:ext>
                </a:extLst>
              </p:cNvPr>
              <p:cNvSpPr/>
              <p:nvPr/>
            </p:nvSpPr>
            <p:spPr>
              <a:xfrm>
                <a:off x="7077071" y="1099545"/>
                <a:ext cx="812800" cy="431800"/>
              </a:xfrm>
              <a:prstGeom prst="leftArrow">
                <a:avLst/>
              </a:prstGeom>
              <a:solidFill>
                <a:srgbClr val="3F457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R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lecha izquierda 4">
                <a:hlinkClick r:id="rId7"/>
                <a:extLst>
                  <a:ext uri="{FF2B5EF4-FFF2-40B4-BE49-F238E27FC236}">
                    <a16:creationId xmlns:a16="http://schemas.microsoft.com/office/drawing/2014/main" id="{D6E38142-B4AB-4156-BAB9-B3B3F5E8495C}"/>
                  </a:ext>
                </a:extLst>
              </p:cNvPr>
              <p:cNvSpPr/>
              <p:nvPr/>
            </p:nvSpPr>
            <p:spPr>
              <a:xfrm>
                <a:off x="7077071" y="1574571"/>
                <a:ext cx="812800" cy="431800"/>
              </a:xfrm>
              <a:prstGeom prst="leftArrow">
                <a:avLst/>
              </a:prstGeom>
              <a:solidFill>
                <a:srgbClr val="21B6E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lecha izquierda 6">
                <a:hlinkClick r:id="rId8"/>
                <a:extLst>
                  <a:ext uri="{FF2B5EF4-FFF2-40B4-BE49-F238E27FC236}">
                    <a16:creationId xmlns:a16="http://schemas.microsoft.com/office/drawing/2014/main" id="{942F5A4F-1FC9-4565-85F8-C634B5BF8EB6}"/>
                  </a:ext>
                </a:extLst>
              </p:cNvPr>
              <p:cNvSpPr/>
              <p:nvPr/>
            </p:nvSpPr>
            <p:spPr>
              <a:xfrm>
                <a:off x="7077071" y="2524623"/>
                <a:ext cx="812800" cy="431800"/>
              </a:xfrm>
              <a:prstGeom prst="leftArrow">
                <a:avLst/>
              </a:prstGeom>
              <a:solidFill>
                <a:srgbClr val="00AB4E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lecha izquierda 7">
                <a:hlinkClick r:id="rId9"/>
                <a:extLst>
                  <a:ext uri="{FF2B5EF4-FFF2-40B4-BE49-F238E27FC236}">
                    <a16:creationId xmlns:a16="http://schemas.microsoft.com/office/drawing/2014/main" id="{4FA95EE2-F88E-47DF-8E1E-797EFF55827C}"/>
                  </a:ext>
                </a:extLst>
              </p:cNvPr>
              <p:cNvSpPr/>
              <p:nvPr/>
            </p:nvSpPr>
            <p:spPr>
              <a:xfrm>
                <a:off x="7077071" y="2999649"/>
                <a:ext cx="812800" cy="431800"/>
              </a:xfrm>
              <a:prstGeom prst="leftArrow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lecha izquierda 8">
                <a:hlinkClick r:id="rId10"/>
                <a:extLst>
                  <a:ext uri="{FF2B5EF4-FFF2-40B4-BE49-F238E27FC236}">
                    <a16:creationId xmlns:a16="http://schemas.microsoft.com/office/drawing/2014/main" id="{D55F7778-4FF8-4B83-8F18-08BB5984C668}"/>
                  </a:ext>
                </a:extLst>
              </p:cNvPr>
              <p:cNvSpPr/>
              <p:nvPr/>
            </p:nvSpPr>
            <p:spPr>
              <a:xfrm>
                <a:off x="7077071" y="3474675"/>
                <a:ext cx="812800" cy="431800"/>
              </a:xfrm>
              <a:prstGeom prst="leftArrow">
                <a:avLst/>
              </a:prstGeom>
              <a:solidFill>
                <a:srgbClr val="29272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lecha izquierda 10">
                <a:hlinkClick r:id="rId11"/>
                <a:extLst>
                  <a:ext uri="{FF2B5EF4-FFF2-40B4-BE49-F238E27FC236}">
                    <a16:creationId xmlns:a16="http://schemas.microsoft.com/office/drawing/2014/main" id="{FF183DC6-9608-46B8-A48C-BC33381C395E}"/>
                  </a:ext>
                </a:extLst>
              </p:cNvPr>
              <p:cNvSpPr/>
              <p:nvPr/>
            </p:nvSpPr>
            <p:spPr>
              <a:xfrm>
                <a:off x="7077071" y="2049597"/>
                <a:ext cx="812800" cy="431800"/>
              </a:xfrm>
              <a:prstGeom prst="leftArrow">
                <a:avLst/>
              </a:prstGeom>
              <a:solidFill>
                <a:srgbClr val="FDB81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lecha izquierda 9">
                <a:hlinkClick r:id="rId12"/>
                <a:extLst>
                  <a:ext uri="{FF2B5EF4-FFF2-40B4-BE49-F238E27FC236}">
                    <a16:creationId xmlns:a16="http://schemas.microsoft.com/office/drawing/2014/main" id="{A5B63247-3FCD-4829-8EF4-D27DA5557B62}"/>
                  </a:ext>
                </a:extLst>
              </p:cNvPr>
              <p:cNvSpPr/>
              <p:nvPr/>
            </p:nvSpPr>
            <p:spPr>
              <a:xfrm>
                <a:off x="7077071" y="3949701"/>
                <a:ext cx="812800" cy="431800"/>
              </a:xfrm>
              <a:prstGeom prst="leftArrow">
                <a:avLst/>
              </a:prstGeom>
              <a:solidFill>
                <a:srgbClr val="40A0C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R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8207F75-5AC2-4DE9-8E0B-A61900D8441A}"/>
                </a:ext>
              </a:extLst>
            </p:cNvPr>
            <p:cNvSpPr txBox="1"/>
            <p:nvPr/>
          </p:nvSpPr>
          <p:spPr>
            <a:xfrm>
              <a:off x="2070645" y="921933"/>
              <a:ext cx="4695884" cy="334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CR" sz="2400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Hoja de registro consumo combustible.</a:t>
              </a:r>
            </a:p>
            <a:p>
              <a:pPr>
                <a:lnSpc>
                  <a:spcPct val="150000"/>
                </a:lnSpc>
              </a:pPr>
              <a:r>
                <a:rPr lang="es-CR" sz="2400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Hoja de registro consumo agua.</a:t>
              </a:r>
            </a:p>
            <a:p>
              <a:pPr>
                <a:lnSpc>
                  <a:spcPct val="150000"/>
                </a:lnSpc>
              </a:pPr>
              <a:r>
                <a:rPr lang="es-CR" sz="2400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Hoja de registro consumo eléctrico.</a:t>
              </a:r>
            </a:p>
            <a:p>
              <a:pPr>
                <a:lnSpc>
                  <a:spcPct val="150000"/>
                </a:lnSpc>
              </a:pPr>
              <a:r>
                <a:rPr lang="es-CR" sz="2400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Hoja de registro residuos sólidos separados.</a:t>
              </a:r>
            </a:p>
            <a:p>
              <a:pPr>
                <a:lnSpc>
                  <a:spcPct val="150000"/>
                </a:lnSpc>
              </a:pPr>
              <a:r>
                <a:rPr lang="es-CR" sz="2400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Hoja de registro residuos de manejo especial.</a:t>
              </a:r>
            </a:p>
            <a:p>
              <a:pPr>
                <a:lnSpc>
                  <a:spcPct val="150000"/>
                </a:lnSpc>
              </a:pPr>
              <a:r>
                <a:rPr lang="es-CR" sz="2400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Hoja de registro residuos peligrosos.</a:t>
              </a:r>
            </a:p>
            <a:p>
              <a:pPr>
                <a:lnSpc>
                  <a:spcPct val="150000"/>
                </a:lnSpc>
              </a:pPr>
              <a:r>
                <a:rPr lang="es-CR" sz="2400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Hoja de registro consumo de papel.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8752287-6300-4E24-9576-DDC71DCB1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4" t="50782" r="84449" b="36654"/>
            <a:stretch/>
          </p:blipFill>
          <p:spPr bwMode="auto">
            <a:xfrm>
              <a:off x="1597320" y="1870699"/>
              <a:ext cx="394767" cy="418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0E218F34-223C-4472-B111-863C8B1AFB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" t="10695" r="84144" b="83064"/>
            <a:stretch/>
          </p:blipFill>
          <p:spPr bwMode="auto">
            <a:xfrm>
              <a:off x="1597322" y="1428830"/>
              <a:ext cx="394765" cy="44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B2555698-259A-4075-9D05-C74B3A5B41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7" t="34983" r="55425" b="54076"/>
            <a:stretch/>
          </p:blipFill>
          <p:spPr bwMode="auto">
            <a:xfrm>
              <a:off x="1594100" y="2284974"/>
              <a:ext cx="394767" cy="415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66DC02A0-9C5A-4C29-9F11-AB05F95C36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25" t="60211" r="64513" b="28455"/>
            <a:stretch/>
          </p:blipFill>
          <p:spPr bwMode="auto">
            <a:xfrm>
              <a:off x="1588876" y="1022238"/>
              <a:ext cx="403212" cy="408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229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5EE1780-0805-4A1F-80AE-AC12D2DD3E70}"/>
              </a:ext>
            </a:extLst>
          </p:cNvPr>
          <p:cNvSpPr/>
          <p:nvPr/>
        </p:nvSpPr>
        <p:spPr>
          <a:xfrm>
            <a:off x="0" y="3826090"/>
            <a:ext cx="12192000" cy="2854109"/>
          </a:xfrm>
          <a:prstGeom prst="rect">
            <a:avLst/>
          </a:prstGeom>
          <a:solidFill>
            <a:srgbClr val="E2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C0ADC-B9C6-4263-B7EF-E51FAB7A2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592F8B-4BC8-46AA-8E06-D2E0174EE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17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2DAFBF-C053-4564-8540-8F08A4CA4A14}"/>
              </a:ext>
            </a:extLst>
          </p:cNvPr>
          <p:cNvSpPr txBox="1"/>
          <p:nvPr/>
        </p:nvSpPr>
        <p:spPr>
          <a:xfrm>
            <a:off x="4145280" y="141434"/>
            <a:ext cx="7036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Contenido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201A299-F532-43CF-9DC6-162ED1566580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E0B7B7-FC4D-485F-B2BD-37952DFF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2F2C54F4-7D79-4DD3-B26A-C10A207D2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301991"/>
              </p:ext>
            </p:extLst>
          </p:nvPr>
        </p:nvGraphicFramePr>
        <p:xfrm>
          <a:off x="1403498" y="1194678"/>
          <a:ext cx="9930809" cy="474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Imagen 4">
            <a:extLst>
              <a:ext uri="{FF2B5EF4-FFF2-40B4-BE49-F238E27FC236}">
                <a16:creationId xmlns:a16="http://schemas.microsoft.com/office/drawing/2014/main" id="{D369E71D-19CC-4933-84BD-2046D85F8B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33" y="1437162"/>
            <a:ext cx="11604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5">
            <a:extLst>
              <a:ext uri="{FF2B5EF4-FFF2-40B4-BE49-F238E27FC236}">
                <a16:creationId xmlns:a16="http://schemas.microsoft.com/office/drawing/2014/main" id="{CE5FE978-AE41-4E05-B764-A9E7905244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95" y="2828695"/>
            <a:ext cx="145573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1">
            <a:extLst>
              <a:ext uri="{FF2B5EF4-FFF2-40B4-BE49-F238E27FC236}">
                <a16:creationId xmlns:a16="http://schemas.microsoft.com/office/drawing/2014/main" id="{EE84CC29-9E8D-4B2D-BDD1-073CB710A9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45" y="4439297"/>
            <a:ext cx="18748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5EE1780-0805-4A1F-80AE-AC12D2DD3E70}"/>
              </a:ext>
            </a:extLst>
          </p:cNvPr>
          <p:cNvSpPr/>
          <p:nvPr/>
        </p:nvSpPr>
        <p:spPr>
          <a:xfrm>
            <a:off x="0" y="3826090"/>
            <a:ext cx="12192000" cy="2854109"/>
          </a:xfrm>
          <a:prstGeom prst="rect">
            <a:avLst/>
          </a:prstGeom>
          <a:solidFill>
            <a:srgbClr val="E2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C0ADC-B9C6-4263-B7EF-E51FAB7A2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592F8B-4BC8-46AA-8E06-D2E0174EE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17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2DAFBF-C053-4564-8540-8F08A4CA4A14}"/>
              </a:ext>
            </a:extLst>
          </p:cNvPr>
          <p:cNvSpPr txBox="1"/>
          <p:nvPr/>
        </p:nvSpPr>
        <p:spPr>
          <a:xfrm>
            <a:off x="4145280" y="141434"/>
            <a:ext cx="7036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Contenido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201A299-F532-43CF-9DC6-162ED1566580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E0B7B7-FC4D-485F-B2BD-37952DFF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pic>
        <p:nvPicPr>
          <p:cNvPr id="12" name="Imagen 1">
            <a:hlinkClick r:id="rId5"/>
            <a:extLst>
              <a:ext uri="{FF2B5EF4-FFF2-40B4-BE49-F238E27FC236}">
                <a16:creationId xmlns:a16="http://schemas.microsoft.com/office/drawing/2014/main" id="{42742184-C84F-4240-A3F1-7039CB90C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06" y="844974"/>
            <a:ext cx="7942188" cy="538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5F16928-EE4B-48E4-B795-898A5946E415}"/>
              </a:ext>
            </a:extLst>
          </p:cNvPr>
          <p:cNvSpPr/>
          <p:nvPr/>
        </p:nvSpPr>
        <p:spPr>
          <a:xfrm>
            <a:off x="2179674" y="844974"/>
            <a:ext cx="754912" cy="21335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AD3CA2-8259-4251-85AD-ED3F6332E8FC}"/>
              </a:ext>
            </a:extLst>
          </p:cNvPr>
          <p:cNvSpPr/>
          <p:nvPr/>
        </p:nvSpPr>
        <p:spPr>
          <a:xfrm>
            <a:off x="5535246" y="4415158"/>
            <a:ext cx="1084521" cy="1568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1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5EE1780-0805-4A1F-80AE-AC12D2DD3E70}"/>
              </a:ext>
            </a:extLst>
          </p:cNvPr>
          <p:cNvSpPr/>
          <p:nvPr/>
        </p:nvSpPr>
        <p:spPr>
          <a:xfrm>
            <a:off x="0" y="3826090"/>
            <a:ext cx="12192000" cy="2854109"/>
          </a:xfrm>
          <a:prstGeom prst="rect">
            <a:avLst/>
          </a:prstGeom>
          <a:solidFill>
            <a:srgbClr val="E2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15" name="Imagen 1">
            <a:extLst>
              <a:ext uri="{FF2B5EF4-FFF2-40B4-BE49-F238E27FC236}">
                <a16:creationId xmlns:a16="http://schemas.microsoft.com/office/drawing/2014/main" id="{382E50DB-76E9-40BB-A72C-84117945D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75"/>
                    </a14:imgEffect>
                    <a14:imgEffect>
                      <a14:saturation sa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" r="2441"/>
          <a:stretch/>
        </p:blipFill>
        <p:spPr bwMode="auto">
          <a:xfrm>
            <a:off x="8159928" y="903897"/>
            <a:ext cx="3326675" cy="21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CC0ADC-B9C6-4263-B7EF-E51FAB7A2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592F8B-4BC8-46AA-8E06-D2E0174EE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2DAFBF-C053-4564-8540-8F08A4CA4A14}"/>
              </a:ext>
            </a:extLst>
          </p:cNvPr>
          <p:cNvSpPr txBox="1"/>
          <p:nvPr/>
        </p:nvSpPr>
        <p:spPr>
          <a:xfrm>
            <a:off x="4145280" y="141434"/>
            <a:ext cx="7036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Herramientas para la Elaboración de PGAI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168BF7E-C4BB-4889-AF61-89C07DB56CA8}"/>
              </a:ext>
            </a:extLst>
          </p:cNvPr>
          <p:cNvSpPr/>
          <p:nvPr/>
        </p:nvSpPr>
        <p:spPr>
          <a:xfrm>
            <a:off x="-1" y="3825072"/>
            <a:ext cx="8456023" cy="2854109"/>
          </a:xfrm>
          <a:prstGeom prst="rect">
            <a:avLst/>
          </a:prstGeom>
          <a:solidFill>
            <a:srgbClr val="2451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201A299-F532-43CF-9DC6-162ED1566580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E0B7B7-FC4D-485F-B2BD-37952DFFC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pic>
        <p:nvPicPr>
          <p:cNvPr id="9" name="2 Imagen">
            <a:extLst>
              <a:ext uri="{FF2B5EF4-FFF2-40B4-BE49-F238E27FC236}">
                <a16:creationId xmlns:a16="http://schemas.microsoft.com/office/drawing/2014/main" id="{A9270537-FF5E-4386-ADAC-BF09AC7B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9737" r="27287" b="2206"/>
          <a:stretch>
            <a:fillRect/>
          </a:stretch>
        </p:blipFill>
        <p:spPr bwMode="auto">
          <a:xfrm>
            <a:off x="9163533" y="3201427"/>
            <a:ext cx="2323071" cy="285410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2 Grupo">
            <a:extLst>
              <a:ext uri="{FF2B5EF4-FFF2-40B4-BE49-F238E27FC236}">
                <a16:creationId xmlns:a16="http://schemas.microsoft.com/office/drawing/2014/main" id="{A0B1794A-E509-42A4-831B-EDBA4810F9FB}"/>
              </a:ext>
            </a:extLst>
          </p:cNvPr>
          <p:cNvGrpSpPr>
            <a:grpSpLocks/>
          </p:cNvGrpSpPr>
          <p:nvPr/>
        </p:nvGrpSpPr>
        <p:grpSpPr bwMode="auto">
          <a:xfrm>
            <a:off x="5604369" y="921752"/>
            <a:ext cx="2054659" cy="2726537"/>
            <a:chOff x="4857752" y="1571612"/>
            <a:chExt cx="4071966" cy="4429156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51534CD-F627-4C63-8776-7F1125266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1571612"/>
              <a:ext cx="2767907" cy="1614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26F863DA-A441-4524-BE2B-0289134A8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8" y="2571744"/>
              <a:ext cx="2714644" cy="150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739E922C-9F75-41F6-A436-4F5BF33AC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3500438"/>
              <a:ext cx="2809863" cy="158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CEDCD76-2678-415A-A459-B2B1F83EE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8" y="4500570"/>
              <a:ext cx="2857520" cy="15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9860714-6BF7-4AF6-8499-542719112FFC}"/>
              </a:ext>
            </a:extLst>
          </p:cNvPr>
          <p:cNvGrpSpPr/>
          <p:nvPr/>
        </p:nvGrpSpPr>
        <p:grpSpPr>
          <a:xfrm>
            <a:off x="1136380" y="1404434"/>
            <a:ext cx="4091376" cy="4715109"/>
            <a:chOff x="604113" y="1340757"/>
            <a:chExt cx="3068532" cy="3536332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4651A6AD-C90F-43A3-937F-7F20CBE8C360}"/>
                </a:ext>
              </a:extLst>
            </p:cNvPr>
            <p:cNvSpPr/>
            <p:nvPr/>
          </p:nvSpPr>
          <p:spPr>
            <a:xfrm>
              <a:off x="604113" y="1340757"/>
              <a:ext cx="3022436" cy="3536332"/>
            </a:xfrm>
            <a:prstGeom prst="roundRect">
              <a:avLst/>
            </a:prstGeom>
            <a:solidFill>
              <a:srgbClr val="F3F2ED"/>
            </a:solidFill>
            <a:ln w="19050">
              <a:solidFill>
                <a:srgbClr val="24517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  <p:sp>
          <p:nvSpPr>
            <p:cNvPr id="8" name="6 Rectángulo">
              <a:hlinkClick r:id="rId12"/>
              <a:extLst>
                <a:ext uri="{FF2B5EF4-FFF2-40B4-BE49-F238E27FC236}">
                  <a16:creationId xmlns:a16="http://schemas.microsoft.com/office/drawing/2014/main" id="{A8E7D938-DD61-4B6D-82C8-C206A2284C4E}"/>
                </a:ext>
              </a:extLst>
            </p:cNvPr>
            <p:cNvSpPr/>
            <p:nvPr/>
          </p:nvSpPr>
          <p:spPr>
            <a:xfrm>
              <a:off x="832096" y="1351442"/>
              <a:ext cx="2840549" cy="3396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R" sz="1867" b="1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Guías técnicas y plantillas</a:t>
              </a:r>
            </a:p>
            <a:p>
              <a:pPr marL="455989" indent="-287993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es-MX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Pasos para elaborar el PGAI.</a:t>
              </a:r>
            </a:p>
            <a:p>
              <a:pPr marL="457189" indent="-287993">
                <a:buFont typeface="+mj-lt"/>
                <a:buAutoNum type="arabicPeriod"/>
                <a:defRPr/>
              </a:pPr>
              <a:r>
                <a:rPr lang="es-MX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Protocolos de Evaluación Ambiental.</a:t>
              </a:r>
            </a:p>
            <a:p>
              <a:pPr marL="457189" indent="-287993">
                <a:buFont typeface="+mj-lt"/>
                <a:buAutoNum type="arabicPeriod"/>
                <a:defRPr/>
              </a:pPr>
              <a:r>
                <a:rPr lang="es-MX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Hojas de Registro de consumo y Generación de residuos.</a:t>
              </a:r>
            </a:p>
            <a:p>
              <a:pPr marL="457189" indent="-287993">
                <a:buFont typeface="+mj-lt"/>
                <a:buAutoNum type="arabicPeriod"/>
                <a:defRPr/>
              </a:pPr>
              <a:r>
                <a:rPr lang="es-ES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Plantilla de Reporte Unificado de Compras.</a:t>
              </a:r>
            </a:p>
            <a:p>
              <a:pPr marL="457189" indent="-287993">
                <a:buFont typeface="+mj-lt"/>
                <a:buAutoNum type="arabicPeriod"/>
                <a:defRPr/>
              </a:pPr>
              <a:r>
                <a:rPr lang="es-ES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Plantilla para la elaboración de PGAI.</a:t>
              </a:r>
            </a:p>
            <a:p>
              <a:pPr marL="457189" indent="-287993">
                <a:buFont typeface="+mj-lt"/>
                <a:buAutoNum type="arabicPeriod"/>
                <a:defRPr/>
              </a:pPr>
              <a:r>
                <a:rPr lang="es-MX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Elaboración de inventario de emisiones GEI.</a:t>
              </a:r>
            </a:p>
            <a:p>
              <a:pPr marL="457189" indent="-287993">
                <a:buFont typeface="+mj-lt"/>
                <a:buAutoNum type="arabicPeriod"/>
                <a:defRPr/>
              </a:pPr>
              <a:r>
                <a:rPr lang="es-MX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Elaboración del Inventario Eléctrico.</a:t>
              </a:r>
            </a:p>
            <a:p>
              <a:pPr marL="457189" indent="-287993">
                <a:buFont typeface="+mj-lt"/>
                <a:buAutoNum type="arabicPeriod"/>
                <a:defRPr/>
              </a:pPr>
              <a:r>
                <a:rPr lang="es-MX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Guías ambientales (medidas de ahorro de agua, energía, emisiones, residuos sólidos).</a:t>
              </a:r>
            </a:p>
            <a:p>
              <a:pPr marL="457189" indent="-287993">
                <a:buFont typeface="+mj-lt"/>
                <a:buAutoNum type="arabicPeriod"/>
                <a:defRPr/>
              </a:pPr>
              <a:r>
                <a:rPr lang="es-ES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Matriz de Legislación ambiental. </a:t>
              </a:r>
            </a:p>
            <a:p>
              <a:pPr marL="457189" indent="-287993">
                <a:buFont typeface="+mj-lt"/>
                <a:buAutoNum type="arabicPeriod"/>
                <a:defRPr/>
              </a:pPr>
              <a:r>
                <a:rPr lang="es-ES" sz="1533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Plantilla para la entrega de </a:t>
              </a:r>
              <a:r>
                <a:rPr lang="es-ES" sz="1600" dirty="0">
                  <a:solidFill>
                    <a:srgbClr val="245178"/>
                  </a:solidFill>
                  <a:latin typeface="Myriad Pro" panose="020B0503030403020204" pitchFamily="34" charset="0"/>
                </a:rPr>
                <a:t>informes de avance.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7098A90-8E79-4AE4-9AD3-37347FD1FD05}"/>
              </a:ext>
            </a:extLst>
          </p:cNvPr>
          <p:cNvGrpSpPr/>
          <p:nvPr/>
        </p:nvGrpSpPr>
        <p:grpSpPr>
          <a:xfrm>
            <a:off x="5418527" y="3885450"/>
            <a:ext cx="2390531" cy="2309319"/>
            <a:chOff x="4125243" y="2991394"/>
            <a:chExt cx="1864802" cy="1801450"/>
          </a:xfrm>
        </p:grpSpPr>
        <p:pic>
          <p:nvPicPr>
            <p:cNvPr id="16" name="Imagen 2">
              <a:extLst>
                <a:ext uri="{FF2B5EF4-FFF2-40B4-BE49-F238E27FC236}">
                  <a16:creationId xmlns:a16="http://schemas.microsoft.com/office/drawing/2014/main" id="{C6C55FED-0E6B-4F28-8A5C-858AE4DCF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" t="810" r="-1"/>
            <a:stretch/>
          </p:blipFill>
          <p:spPr bwMode="auto">
            <a:xfrm>
              <a:off x="4127863" y="2991394"/>
              <a:ext cx="1862182" cy="180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C8482D9-34F7-4C28-BCEE-40D7B4580B9E}"/>
                </a:ext>
              </a:extLst>
            </p:cNvPr>
            <p:cNvSpPr/>
            <p:nvPr/>
          </p:nvSpPr>
          <p:spPr>
            <a:xfrm>
              <a:off x="4125243" y="3429000"/>
              <a:ext cx="1862183" cy="241663"/>
            </a:xfrm>
            <a:prstGeom prst="rect">
              <a:avLst/>
            </a:prstGeom>
            <a:solidFill>
              <a:srgbClr val="2451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09CF7CF-D1B7-490B-B047-B75DCE0DDD30}"/>
                </a:ext>
              </a:extLst>
            </p:cNvPr>
            <p:cNvSpPr/>
            <p:nvPr/>
          </p:nvSpPr>
          <p:spPr>
            <a:xfrm>
              <a:off x="4125243" y="4105148"/>
              <a:ext cx="1862183" cy="241663"/>
            </a:xfrm>
            <a:prstGeom prst="rect">
              <a:avLst/>
            </a:prstGeom>
            <a:solidFill>
              <a:srgbClr val="2451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</p:grpSp>
      <p:pic>
        <p:nvPicPr>
          <p:cNvPr id="24" name="Imagen 1">
            <a:extLst>
              <a:ext uri="{FF2B5EF4-FFF2-40B4-BE49-F238E27FC236}">
                <a16:creationId xmlns:a16="http://schemas.microsoft.com/office/drawing/2014/main" id="{FE7713CA-C6F9-4D0B-8B68-A97EE249F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49" y="1141058"/>
            <a:ext cx="3630613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3208EE3-9E42-47D6-9F70-B0B4F70973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06" y="1118192"/>
            <a:ext cx="499586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AF03ADD-D122-449C-9D8B-EF51FADA4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51" y="2671462"/>
            <a:ext cx="5105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BDE8C40-CD4E-4385-8223-3634BC715E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02" y="1235076"/>
            <a:ext cx="4995863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FC422C9-E189-485A-8FA1-FA5889297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52" y="2444230"/>
            <a:ext cx="512762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E5E6945-C830-44DD-BCB5-DF3DBDA621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58" y="940389"/>
            <a:ext cx="3513137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CC0ADC-B9C6-4263-B7EF-E51FAB7A2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62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592F8B-4BC8-46AA-8E06-D2E0174EE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"/>
            <a:ext cx="12196317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2DAFBF-C053-4564-8540-8F08A4CA4A14}"/>
              </a:ext>
            </a:extLst>
          </p:cNvPr>
          <p:cNvSpPr txBox="1"/>
          <p:nvPr/>
        </p:nvSpPr>
        <p:spPr>
          <a:xfrm>
            <a:off x="4145280" y="141434"/>
            <a:ext cx="7036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Pasos para la Elaboración de PGAI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201A299-F532-43CF-9DC6-162ED1566580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E0B7B7-FC4D-485F-B2BD-37952DFF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grpSp>
        <p:nvGrpSpPr>
          <p:cNvPr id="88" name="Grupo 2">
            <a:extLst>
              <a:ext uri="{FF2B5EF4-FFF2-40B4-BE49-F238E27FC236}">
                <a16:creationId xmlns:a16="http://schemas.microsoft.com/office/drawing/2014/main" id="{1A0C1D64-4D5E-48DA-8FC0-BF8B6AD06C0D}"/>
              </a:ext>
            </a:extLst>
          </p:cNvPr>
          <p:cNvGrpSpPr>
            <a:grpSpLocks/>
          </p:cNvGrpSpPr>
          <p:nvPr/>
        </p:nvGrpSpPr>
        <p:grpSpPr bwMode="auto">
          <a:xfrm>
            <a:off x="1796599" y="1473881"/>
            <a:ext cx="8489950" cy="4243387"/>
            <a:chOff x="327262" y="1810687"/>
            <a:chExt cx="8489475" cy="4244737"/>
          </a:xfrm>
        </p:grpSpPr>
        <p:sp>
          <p:nvSpPr>
            <p:cNvPr id="89" name="Forma libre 38">
              <a:extLst>
                <a:ext uri="{FF2B5EF4-FFF2-40B4-BE49-F238E27FC236}">
                  <a16:creationId xmlns:a16="http://schemas.microsoft.com/office/drawing/2014/main" id="{2292014F-9EC5-4440-89B7-78835B47D01B}"/>
                </a:ext>
              </a:extLst>
            </p:cNvPr>
            <p:cNvSpPr/>
            <p:nvPr/>
          </p:nvSpPr>
          <p:spPr>
            <a:xfrm>
              <a:off x="327262" y="1810687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  Compromiso del Jerarca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orma libre 39">
              <a:extLst>
                <a:ext uri="{FF2B5EF4-FFF2-40B4-BE49-F238E27FC236}">
                  <a16:creationId xmlns:a16="http://schemas.microsoft.com/office/drawing/2014/main" id="{C522A3EB-66B6-4C9E-AD40-CB00CE8487F9}"/>
                </a:ext>
              </a:extLst>
            </p:cNvPr>
            <p:cNvSpPr/>
            <p:nvPr/>
          </p:nvSpPr>
          <p:spPr>
            <a:xfrm>
              <a:off x="2103521" y="2098023"/>
              <a:ext cx="346109" cy="404882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0" y="80976"/>
                  </a:moveTo>
                  <a:lnTo>
                    <a:pt x="173055" y="80976"/>
                  </a:lnTo>
                  <a:lnTo>
                    <a:pt x="173055" y="0"/>
                  </a:lnTo>
                  <a:lnTo>
                    <a:pt x="346109" y="202441"/>
                  </a:lnTo>
                  <a:lnTo>
                    <a:pt x="173055" y="404882"/>
                  </a:lnTo>
                  <a:lnTo>
                    <a:pt x="173055" y="323906"/>
                  </a:lnTo>
                  <a:lnTo>
                    <a:pt x="0" y="323906"/>
                  </a:lnTo>
                  <a:lnTo>
                    <a:pt x="0" y="8097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80976" rIns="103833" bIns="80976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orma libre 40">
              <a:extLst>
                <a:ext uri="{FF2B5EF4-FFF2-40B4-BE49-F238E27FC236}">
                  <a16:creationId xmlns:a16="http://schemas.microsoft.com/office/drawing/2014/main" id="{CCB57D71-93CB-4BD0-B44E-FC2408123E10}"/>
                </a:ext>
              </a:extLst>
            </p:cNvPr>
            <p:cNvSpPr/>
            <p:nvPr/>
          </p:nvSpPr>
          <p:spPr>
            <a:xfrm>
              <a:off x="2612890" y="1810687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903080"/>
                <a:satOff val="3619"/>
                <a:lumOff val="784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  Conformación de la Comisión Ambiental Institucional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orma libre 41">
              <a:extLst>
                <a:ext uri="{FF2B5EF4-FFF2-40B4-BE49-F238E27FC236}">
                  <a16:creationId xmlns:a16="http://schemas.microsoft.com/office/drawing/2014/main" id="{9FBF1782-FA8F-4BF3-B764-6CE4506F4315}"/>
                </a:ext>
              </a:extLst>
            </p:cNvPr>
            <p:cNvSpPr/>
            <p:nvPr/>
          </p:nvSpPr>
          <p:spPr>
            <a:xfrm>
              <a:off x="4389149" y="2098023"/>
              <a:ext cx="346109" cy="404882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0" y="80976"/>
                  </a:moveTo>
                  <a:lnTo>
                    <a:pt x="173055" y="80976"/>
                  </a:lnTo>
                  <a:lnTo>
                    <a:pt x="173055" y="0"/>
                  </a:lnTo>
                  <a:lnTo>
                    <a:pt x="346109" y="202441"/>
                  </a:lnTo>
                  <a:lnTo>
                    <a:pt x="173055" y="404882"/>
                  </a:lnTo>
                  <a:lnTo>
                    <a:pt x="173055" y="323906"/>
                  </a:lnTo>
                  <a:lnTo>
                    <a:pt x="0" y="323906"/>
                  </a:lnTo>
                  <a:lnTo>
                    <a:pt x="0" y="8097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8"/>
                <a:satOff val="3981"/>
                <a:lumOff val="863"/>
                <a:alphaOff val="0"/>
              </a:schemeClr>
            </a:fillRef>
            <a:effectRef idx="3">
              <a:schemeClr val="accent5">
                <a:hueOff val="-993388"/>
                <a:satOff val="3981"/>
                <a:lumOff val="863"/>
                <a:alphaOff val="0"/>
              </a:schemeClr>
            </a:effectRef>
            <a:fontRef idx="minor">
              <a:schemeClr val="lt1"/>
            </a:fontRef>
          </p:style>
          <p:txBody>
            <a:bodyPr lIns="0" tIns="80976" rIns="103833" bIns="80976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orma libre 42">
              <a:extLst>
                <a:ext uri="{FF2B5EF4-FFF2-40B4-BE49-F238E27FC236}">
                  <a16:creationId xmlns:a16="http://schemas.microsoft.com/office/drawing/2014/main" id="{48347A24-4150-4A81-8FE6-672FBC97A40C}"/>
                </a:ext>
              </a:extLst>
            </p:cNvPr>
            <p:cNvSpPr/>
            <p:nvPr/>
          </p:nvSpPr>
          <p:spPr>
            <a:xfrm>
              <a:off x="4898518" y="1810687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1806159"/>
                <a:satOff val="7238"/>
                <a:lumOff val="1569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  Política Ambiental Institucional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orma libre 43">
              <a:extLst>
                <a:ext uri="{FF2B5EF4-FFF2-40B4-BE49-F238E27FC236}">
                  <a16:creationId xmlns:a16="http://schemas.microsoft.com/office/drawing/2014/main" id="{AD5EF332-6640-4475-812E-95001E5E038D}"/>
                </a:ext>
              </a:extLst>
            </p:cNvPr>
            <p:cNvSpPr/>
            <p:nvPr/>
          </p:nvSpPr>
          <p:spPr>
            <a:xfrm>
              <a:off x="6674777" y="2098023"/>
              <a:ext cx="346109" cy="404882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0" y="80976"/>
                  </a:moveTo>
                  <a:lnTo>
                    <a:pt x="173055" y="80976"/>
                  </a:lnTo>
                  <a:lnTo>
                    <a:pt x="173055" y="0"/>
                  </a:lnTo>
                  <a:lnTo>
                    <a:pt x="346109" y="202441"/>
                  </a:lnTo>
                  <a:lnTo>
                    <a:pt x="173055" y="404882"/>
                  </a:lnTo>
                  <a:lnTo>
                    <a:pt x="173055" y="323906"/>
                  </a:lnTo>
                  <a:lnTo>
                    <a:pt x="0" y="323906"/>
                  </a:lnTo>
                  <a:lnTo>
                    <a:pt x="0" y="8097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3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lIns="0" tIns="80976" rIns="103833" bIns="80976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R" sz="3200" b="1">
                <a:solidFill>
                  <a:schemeClr val="tx1"/>
                </a:solidFill>
              </a:endParaRPr>
            </a:p>
          </p:txBody>
        </p:sp>
        <p:sp>
          <p:nvSpPr>
            <p:cNvPr id="95" name="Forma libre 44">
              <a:extLst>
                <a:ext uri="{FF2B5EF4-FFF2-40B4-BE49-F238E27FC236}">
                  <a16:creationId xmlns:a16="http://schemas.microsoft.com/office/drawing/2014/main" id="{29E2145B-50A4-4400-AF7C-503053BCE6B5}"/>
                </a:ext>
              </a:extLst>
            </p:cNvPr>
            <p:cNvSpPr/>
            <p:nvPr/>
          </p:nvSpPr>
          <p:spPr>
            <a:xfrm>
              <a:off x="7184146" y="1810687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2709239"/>
                <a:satOff val="10858"/>
                <a:lumOff val="2353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4.  Inventario de organizaciones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orma libre 45">
              <a:extLst>
                <a:ext uri="{FF2B5EF4-FFF2-40B4-BE49-F238E27FC236}">
                  <a16:creationId xmlns:a16="http://schemas.microsoft.com/office/drawing/2014/main" id="{6411CB86-5605-4430-A07E-B2B784B9D6E3}"/>
                </a:ext>
              </a:extLst>
            </p:cNvPr>
            <p:cNvSpPr/>
            <p:nvPr/>
          </p:nvSpPr>
          <p:spPr>
            <a:xfrm>
              <a:off x="7798000" y="2933909"/>
              <a:ext cx="404883" cy="346110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276887" y="1"/>
                  </a:moveTo>
                  <a:lnTo>
                    <a:pt x="276887" y="202442"/>
                  </a:lnTo>
                  <a:lnTo>
                    <a:pt x="346109" y="202442"/>
                  </a:lnTo>
                  <a:lnTo>
                    <a:pt x="173055" y="404881"/>
                  </a:lnTo>
                  <a:lnTo>
                    <a:pt x="0" y="202442"/>
                  </a:lnTo>
                  <a:lnTo>
                    <a:pt x="69222" y="202442"/>
                  </a:lnTo>
                  <a:lnTo>
                    <a:pt x="69222" y="1"/>
                  </a:lnTo>
                  <a:lnTo>
                    <a:pt x="276887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980163"/>
                <a:satOff val="11943"/>
                <a:lumOff val="2588"/>
                <a:alphaOff val="0"/>
              </a:schemeClr>
            </a:fillRef>
            <a:effectRef idx="3">
              <a:schemeClr val="accent5">
                <a:hueOff val="-2980163"/>
                <a:satOff val="11943"/>
                <a:lumOff val="2588"/>
                <a:alphaOff val="0"/>
              </a:schemeClr>
            </a:effectRef>
            <a:fontRef idx="minor">
              <a:schemeClr val="lt1"/>
            </a:fontRef>
          </p:style>
          <p:txBody>
            <a:bodyPr lIns="80977" tIns="1" rIns="80976" bIns="10383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orma libre 46">
              <a:extLst>
                <a:ext uri="{FF2B5EF4-FFF2-40B4-BE49-F238E27FC236}">
                  <a16:creationId xmlns:a16="http://schemas.microsoft.com/office/drawing/2014/main" id="{1C00C28B-FE98-42A1-A685-47A9CF497C53}"/>
                </a:ext>
              </a:extLst>
            </p:cNvPr>
            <p:cNvSpPr/>
            <p:nvPr/>
          </p:nvSpPr>
          <p:spPr>
            <a:xfrm>
              <a:off x="7184146" y="3443278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3612319"/>
                <a:satOff val="14477"/>
                <a:lumOff val="3137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5. Diagnóstico ambiental inicial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orma libre 47">
              <a:extLst>
                <a:ext uri="{FF2B5EF4-FFF2-40B4-BE49-F238E27FC236}">
                  <a16:creationId xmlns:a16="http://schemas.microsoft.com/office/drawing/2014/main" id="{3D24D72E-2807-4780-9B36-EE0939B6100E}"/>
                </a:ext>
              </a:extLst>
            </p:cNvPr>
            <p:cNvSpPr/>
            <p:nvPr/>
          </p:nvSpPr>
          <p:spPr>
            <a:xfrm rot="21600000">
              <a:off x="6694368" y="3730614"/>
              <a:ext cx="346109" cy="404882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346109" y="323906"/>
                  </a:moveTo>
                  <a:lnTo>
                    <a:pt x="173054" y="323906"/>
                  </a:lnTo>
                  <a:lnTo>
                    <a:pt x="173054" y="404882"/>
                  </a:lnTo>
                  <a:lnTo>
                    <a:pt x="0" y="202441"/>
                  </a:lnTo>
                  <a:lnTo>
                    <a:pt x="173054" y="0"/>
                  </a:lnTo>
                  <a:lnTo>
                    <a:pt x="173054" y="80976"/>
                  </a:lnTo>
                  <a:lnTo>
                    <a:pt x="346109" y="80976"/>
                  </a:lnTo>
                  <a:lnTo>
                    <a:pt x="346109" y="32390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3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lIns="103833" tIns="80976" rIns="0" bIns="80976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R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orma libre 48">
              <a:extLst>
                <a:ext uri="{FF2B5EF4-FFF2-40B4-BE49-F238E27FC236}">
                  <a16:creationId xmlns:a16="http://schemas.microsoft.com/office/drawing/2014/main" id="{0B5607B5-289A-444F-B0DE-AEDA26C086FE}"/>
                </a:ext>
              </a:extLst>
            </p:cNvPr>
            <p:cNvSpPr/>
            <p:nvPr/>
          </p:nvSpPr>
          <p:spPr>
            <a:xfrm>
              <a:off x="4898518" y="3443278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4515398"/>
                <a:satOff val="18096"/>
                <a:lumOff val="3922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6.  Alcance del PGAI 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orma libre 49">
              <a:extLst>
                <a:ext uri="{FF2B5EF4-FFF2-40B4-BE49-F238E27FC236}">
                  <a16:creationId xmlns:a16="http://schemas.microsoft.com/office/drawing/2014/main" id="{78E57269-660B-48C0-972D-C4B080A2D4EE}"/>
                </a:ext>
              </a:extLst>
            </p:cNvPr>
            <p:cNvSpPr/>
            <p:nvPr/>
          </p:nvSpPr>
          <p:spPr>
            <a:xfrm rot="21600000">
              <a:off x="4408740" y="3730613"/>
              <a:ext cx="346109" cy="404883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346109" y="323906"/>
                  </a:moveTo>
                  <a:lnTo>
                    <a:pt x="173054" y="323906"/>
                  </a:lnTo>
                  <a:lnTo>
                    <a:pt x="173054" y="404882"/>
                  </a:lnTo>
                  <a:lnTo>
                    <a:pt x="0" y="202441"/>
                  </a:lnTo>
                  <a:lnTo>
                    <a:pt x="173054" y="0"/>
                  </a:lnTo>
                  <a:lnTo>
                    <a:pt x="173054" y="80976"/>
                  </a:lnTo>
                  <a:lnTo>
                    <a:pt x="346109" y="80976"/>
                  </a:lnTo>
                  <a:lnTo>
                    <a:pt x="346109" y="32390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103833" tIns="80977" rIns="0" bIns="80976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orma libre 50">
              <a:extLst>
                <a:ext uri="{FF2B5EF4-FFF2-40B4-BE49-F238E27FC236}">
                  <a16:creationId xmlns:a16="http://schemas.microsoft.com/office/drawing/2014/main" id="{07959747-A39F-48C6-AAFD-DF44339F2C63}"/>
                </a:ext>
              </a:extLst>
            </p:cNvPr>
            <p:cNvSpPr/>
            <p:nvPr/>
          </p:nvSpPr>
          <p:spPr>
            <a:xfrm>
              <a:off x="2612890" y="3443278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5418478"/>
                <a:satOff val="21715"/>
                <a:lumOff val="4706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7.  Inventario eléctrico e inventario de gases de efecto invernadero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orma libre 51">
              <a:extLst>
                <a:ext uri="{FF2B5EF4-FFF2-40B4-BE49-F238E27FC236}">
                  <a16:creationId xmlns:a16="http://schemas.microsoft.com/office/drawing/2014/main" id="{B25C0BEC-3FDB-40A2-8369-385EE982FB37}"/>
                </a:ext>
              </a:extLst>
            </p:cNvPr>
            <p:cNvSpPr/>
            <p:nvPr/>
          </p:nvSpPr>
          <p:spPr>
            <a:xfrm rot="21600000">
              <a:off x="2123112" y="3730613"/>
              <a:ext cx="346109" cy="404883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346109" y="323906"/>
                  </a:moveTo>
                  <a:lnTo>
                    <a:pt x="173054" y="323906"/>
                  </a:lnTo>
                  <a:lnTo>
                    <a:pt x="173054" y="404882"/>
                  </a:lnTo>
                  <a:lnTo>
                    <a:pt x="0" y="202441"/>
                  </a:lnTo>
                  <a:lnTo>
                    <a:pt x="173054" y="0"/>
                  </a:lnTo>
                  <a:lnTo>
                    <a:pt x="173054" y="80976"/>
                  </a:lnTo>
                  <a:lnTo>
                    <a:pt x="346109" y="80976"/>
                  </a:lnTo>
                  <a:lnTo>
                    <a:pt x="346109" y="32390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3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lIns="103833" tIns="80977" rIns="0" bIns="80976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orma libre 52">
              <a:extLst>
                <a:ext uri="{FF2B5EF4-FFF2-40B4-BE49-F238E27FC236}">
                  <a16:creationId xmlns:a16="http://schemas.microsoft.com/office/drawing/2014/main" id="{8A051316-81BA-48A1-B268-6F574C440CDD}"/>
                </a:ext>
              </a:extLst>
            </p:cNvPr>
            <p:cNvSpPr/>
            <p:nvPr/>
          </p:nvSpPr>
          <p:spPr>
            <a:xfrm>
              <a:off x="327262" y="3443278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6321557"/>
                <a:satOff val="25334"/>
                <a:lumOff val="5491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8.  Objetivos, metas e indicadores ambientales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orma libre 53">
              <a:extLst>
                <a:ext uri="{FF2B5EF4-FFF2-40B4-BE49-F238E27FC236}">
                  <a16:creationId xmlns:a16="http://schemas.microsoft.com/office/drawing/2014/main" id="{B8B7C373-1871-4AAF-9FC7-E7BAC2952B80}"/>
                </a:ext>
              </a:extLst>
            </p:cNvPr>
            <p:cNvSpPr/>
            <p:nvPr/>
          </p:nvSpPr>
          <p:spPr>
            <a:xfrm>
              <a:off x="941116" y="4566500"/>
              <a:ext cx="404883" cy="346110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276887" y="1"/>
                  </a:moveTo>
                  <a:lnTo>
                    <a:pt x="276887" y="202442"/>
                  </a:lnTo>
                  <a:lnTo>
                    <a:pt x="346109" y="202442"/>
                  </a:lnTo>
                  <a:lnTo>
                    <a:pt x="173055" y="404881"/>
                  </a:lnTo>
                  <a:lnTo>
                    <a:pt x="0" y="202442"/>
                  </a:lnTo>
                  <a:lnTo>
                    <a:pt x="69222" y="202442"/>
                  </a:lnTo>
                  <a:lnTo>
                    <a:pt x="69222" y="1"/>
                  </a:lnTo>
                  <a:lnTo>
                    <a:pt x="276887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953714"/>
                <a:satOff val="27868"/>
                <a:lumOff val="6040"/>
                <a:alphaOff val="0"/>
              </a:schemeClr>
            </a:fillRef>
            <a:effectRef idx="3">
              <a:schemeClr val="accent5">
                <a:hueOff val="-6953714"/>
                <a:satOff val="27868"/>
                <a:lumOff val="6040"/>
                <a:alphaOff val="0"/>
              </a:schemeClr>
            </a:effectRef>
            <a:fontRef idx="minor">
              <a:schemeClr val="lt1"/>
            </a:fontRef>
          </p:style>
          <p:txBody>
            <a:bodyPr lIns="80977" tIns="1" rIns="80976" bIns="10383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orma libre 54">
              <a:extLst>
                <a:ext uri="{FF2B5EF4-FFF2-40B4-BE49-F238E27FC236}">
                  <a16:creationId xmlns:a16="http://schemas.microsoft.com/office/drawing/2014/main" id="{AFF43E79-CE4C-4820-BE8C-A89033A191B4}"/>
                </a:ext>
              </a:extLst>
            </p:cNvPr>
            <p:cNvSpPr/>
            <p:nvPr/>
          </p:nvSpPr>
          <p:spPr>
            <a:xfrm>
              <a:off x="327262" y="5075870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7224638"/>
                <a:satOff val="28953"/>
                <a:lumOff val="6275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9.  Medidas ambientales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orma libre 55">
              <a:extLst>
                <a:ext uri="{FF2B5EF4-FFF2-40B4-BE49-F238E27FC236}">
                  <a16:creationId xmlns:a16="http://schemas.microsoft.com/office/drawing/2014/main" id="{69F8BDC4-EDE0-4943-8B46-01661E60C33D}"/>
                </a:ext>
              </a:extLst>
            </p:cNvPr>
            <p:cNvSpPr/>
            <p:nvPr/>
          </p:nvSpPr>
          <p:spPr>
            <a:xfrm>
              <a:off x="2103521" y="5363206"/>
              <a:ext cx="346109" cy="404882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0" y="80976"/>
                  </a:moveTo>
                  <a:lnTo>
                    <a:pt x="173055" y="80976"/>
                  </a:lnTo>
                  <a:lnTo>
                    <a:pt x="173055" y="0"/>
                  </a:lnTo>
                  <a:lnTo>
                    <a:pt x="346109" y="202441"/>
                  </a:lnTo>
                  <a:lnTo>
                    <a:pt x="173055" y="404882"/>
                  </a:lnTo>
                  <a:lnTo>
                    <a:pt x="173055" y="323906"/>
                  </a:lnTo>
                  <a:lnTo>
                    <a:pt x="0" y="323906"/>
                  </a:lnTo>
                  <a:lnTo>
                    <a:pt x="0" y="8097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3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lIns="0" tIns="80976" rIns="103833" bIns="80976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orma libre 56">
              <a:extLst>
                <a:ext uri="{FF2B5EF4-FFF2-40B4-BE49-F238E27FC236}">
                  <a16:creationId xmlns:a16="http://schemas.microsoft.com/office/drawing/2014/main" id="{19D03760-46AD-453D-9F49-96F100F4FE00}"/>
                </a:ext>
              </a:extLst>
            </p:cNvPr>
            <p:cNvSpPr/>
            <p:nvPr/>
          </p:nvSpPr>
          <p:spPr>
            <a:xfrm>
              <a:off x="2612890" y="5075870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8127717"/>
                <a:satOff val="32573"/>
                <a:lumOff val="7059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10.  Documento de PGAI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orma libre 57">
              <a:extLst>
                <a:ext uri="{FF2B5EF4-FFF2-40B4-BE49-F238E27FC236}">
                  <a16:creationId xmlns:a16="http://schemas.microsoft.com/office/drawing/2014/main" id="{6F9F1E52-D67F-4CBB-88B3-B7254493E47F}"/>
                </a:ext>
              </a:extLst>
            </p:cNvPr>
            <p:cNvSpPr/>
            <p:nvPr/>
          </p:nvSpPr>
          <p:spPr>
            <a:xfrm>
              <a:off x="4389149" y="5363206"/>
              <a:ext cx="346109" cy="404882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0" y="80976"/>
                  </a:moveTo>
                  <a:lnTo>
                    <a:pt x="173055" y="80976"/>
                  </a:lnTo>
                  <a:lnTo>
                    <a:pt x="173055" y="0"/>
                  </a:lnTo>
                  <a:lnTo>
                    <a:pt x="346109" y="202441"/>
                  </a:lnTo>
                  <a:lnTo>
                    <a:pt x="173055" y="404882"/>
                  </a:lnTo>
                  <a:lnTo>
                    <a:pt x="173055" y="323906"/>
                  </a:lnTo>
                  <a:lnTo>
                    <a:pt x="0" y="323906"/>
                  </a:lnTo>
                  <a:lnTo>
                    <a:pt x="0" y="8097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940489"/>
                <a:satOff val="35830"/>
                <a:lumOff val="7765"/>
                <a:alphaOff val="0"/>
              </a:schemeClr>
            </a:fillRef>
            <a:effectRef idx="3">
              <a:schemeClr val="accent5">
                <a:hueOff val="-8940489"/>
                <a:satOff val="35830"/>
                <a:lumOff val="7765"/>
                <a:alphaOff val="0"/>
              </a:schemeClr>
            </a:effectRef>
            <a:fontRef idx="minor">
              <a:schemeClr val="lt1"/>
            </a:fontRef>
          </p:style>
          <p:txBody>
            <a:bodyPr lIns="0" tIns="80976" rIns="103833" bIns="80976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orma libre 58">
              <a:extLst>
                <a:ext uri="{FF2B5EF4-FFF2-40B4-BE49-F238E27FC236}">
                  <a16:creationId xmlns:a16="http://schemas.microsoft.com/office/drawing/2014/main" id="{182DF2C4-92A1-4B34-AAB3-8625E3779B7E}"/>
                </a:ext>
              </a:extLst>
            </p:cNvPr>
            <p:cNvSpPr/>
            <p:nvPr/>
          </p:nvSpPr>
          <p:spPr>
            <a:xfrm>
              <a:off x="4898518" y="5075870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9030797"/>
                <a:satOff val="36192"/>
                <a:lumOff val="7844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11.  Entrega de documento PGAI ante MINAET</a:t>
              </a:r>
              <a:endPara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orma libre 59">
              <a:extLst>
                <a:ext uri="{FF2B5EF4-FFF2-40B4-BE49-F238E27FC236}">
                  <a16:creationId xmlns:a16="http://schemas.microsoft.com/office/drawing/2014/main" id="{055933FA-0728-46CA-B57C-568043003AA5}"/>
                </a:ext>
              </a:extLst>
            </p:cNvPr>
            <p:cNvSpPr/>
            <p:nvPr/>
          </p:nvSpPr>
          <p:spPr>
            <a:xfrm>
              <a:off x="6674777" y="5363206"/>
              <a:ext cx="346109" cy="404882"/>
            </a:xfrm>
            <a:custGeom>
              <a:avLst/>
              <a:gdLst>
                <a:gd name="connsiteX0" fmla="*/ 0 w 346109"/>
                <a:gd name="connsiteY0" fmla="*/ 80976 h 404882"/>
                <a:gd name="connsiteX1" fmla="*/ 173055 w 346109"/>
                <a:gd name="connsiteY1" fmla="*/ 80976 h 404882"/>
                <a:gd name="connsiteX2" fmla="*/ 173055 w 346109"/>
                <a:gd name="connsiteY2" fmla="*/ 0 h 404882"/>
                <a:gd name="connsiteX3" fmla="*/ 346109 w 346109"/>
                <a:gd name="connsiteY3" fmla="*/ 202441 h 404882"/>
                <a:gd name="connsiteX4" fmla="*/ 173055 w 346109"/>
                <a:gd name="connsiteY4" fmla="*/ 404882 h 404882"/>
                <a:gd name="connsiteX5" fmla="*/ 173055 w 346109"/>
                <a:gd name="connsiteY5" fmla="*/ 323906 h 404882"/>
                <a:gd name="connsiteX6" fmla="*/ 0 w 346109"/>
                <a:gd name="connsiteY6" fmla="*/ 323906 h 404882"/>
                <a:gd name="connsiteX7" fmla="*/ 0 w 346109"/>
                <a:gd name="connsiteY7" fmla="*/ 80976 h 4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09" h="404882">
                  <a:moveTo>
                    <a:pt x="0" y="80976"/>
                  </a:moveTo>
                  <a:lnTo>
                    <a:pt x="173055" y="80976"/>
                  </a:lnTo>
                  <a:lnTo>
                    <a:pt x="173055" y="0"/>
                  </a:lnTo>
                  <a:lnTo>
                    <a:pt x="346109" y="202441"/>
                  </a:lnTo>
                  <a:lnTo>
                    <a:pt x="173055" y="404882"/>
                  </a:lnTo>
                  <a:lnTo>
                    <a:pt x="173055" y="323906"/>
                  </a:lnTo>
                  <a:lnTo>
                    <a:pt x="0" y="323906"/>
                  </a:lnTo>
                  <a:lnTo>
                    <a:pt x="0" y="8097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0" tIns="80976" rIns="103833" bIns="80976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orma libre 60">
              <a:extLst>
                <a:ext uri="{FF2B5EF4-FFF2-40B4-BE49-F238E27FC236}">
                  <a16:creationId xmlns:a16="http://schemas.microsoft.com/office/drawing/2014/main" id="{4088817A-00EC-40C0-A1B7-03D3F332F3A7}"/>
                </a:ext>
              </a:extLst>
            </p:cNvPr>
            <p:cNvSpPr/>
            <p:nvPr/>
          </p:nvSpPr>
          <p:spPr>
            <a:xfrm>
              <a:off x="7184146" y="5075870"/>
              <a:ext cx="1632591" cy="979554"/>
            </a:xfrm>
            <a:custGeom>
              <a:avLst/>
              <a:gdLst>
                <a:gd name="connsiteX0" fmla="*/ 0 w 1632591"/>
                <a:gd name="connsiteY0" fmla="*/ 97955 h 979554"/>
                <a:gd name="connsiteX1" fmla="*/ 97955 w 1632591"/>
                <a:gd name="connsiteY1" fmla="*/ 0 h 979554"/>
                <a:gd name="connsiteX2" fmla="*/ 1534636 w 1632591"/>
                <a:gd name="connsiteY2" fmla="*/ 0 h 979554"/>
                <a:gd name="connsiteX3" fmla="*/ 1632591 w 1632591"/>
                <a:gd name="connsiteY3" fmla="*/ 97955 h 979554"/>
                <a:gd name="connsiteX4" fmla="*/ 1632591 w 1632591"/>
                <a:gd name="connsiteY4" fmla="*/ 881599 h 979554"/>
                <a:gd name="connsiteX5" fmla="*/ 1534636 w 1632591"/>
                <a:gd name="connsiteY5" fmla="*/ 979554 h 979554"/>
                <a:gd name="connsiteX6" fmla="*/ 97955 w 1632591"/>
                <a:gd name="connsiteY6" fmla="*/ 979554 h 979554"/>
                <a:gd name="connsiteX7" fmla="*/ 0 w 1632591"/>
                <a:gd name="connsiteY7" fmla="*/ 881599 h 979554"/>
                <a:gd name="connsiteX8" fmla="*/ 0 w 1632591"/>
                <a:gd name="connsiteY8" fmla="*/ 97955 h 9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91" h="979554">
                  <a:moveTo>
                    <a:pt x="0" y="97955"/>
                  </a:moveTo>
                  <a:cubicBezTo>
                    <a:pt x="0" y="43856"/>
                    <a:pt x="43856" y="0"/>
                    <a:pt x="97955" y="0"/>
                  </a:cubicBezTo>
                  <a:lnTo>
                    <a:pt x="1534636" y="0"/>
                  </a:lnTo>
                  <a:cubicBezTo>
                    <a:pt x="1588735" y="0"/>
                    <a:pt x="1632591" y="43856"/>
                    <a:pt x="1632591" y="97955"/>
                  </a:cubicBezTo>
                  <a:lnTo>
                    <a:pt x="1632591" y="881599"/>
                  </a:lnTo>
                  <a:cubicBezTo>
                    <a:pt x="1632591" y="935698"/>
                    <a:pt x="1588735" y="979554"/>
                    <a:pt x="1534636" y="979554"/>
                  </a:cubicBezTo>
                  <a:lnTo>
                    <a:pt x="97955" y="979554"/>
                  </a:lnTo>
                  <a:cubicBezTo>
                    <a:pt x="43856" y="979554"/>
                    <a:pt x="0" y="935698"/>
                    <a:pt x="0" y="881599"/>
                  </a:cubicBezTo>
                  <a:lnTo>
                    <a:pt x="0" y="97955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82030" tIns="82030" rIns="82030" bIns="8203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Implementación del PGAI</a:t>
              </a:r>
              <a:endParaRPr lang="es-ES" sz="14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3 Grupo">
            <a:extLst>
              <a:ext uri="{FF2B5EF4-FFF2-40B4-BE49-F238E27FC236}">
                <a16:creationId xmlns:a16="http://schemas.microsoft.com/office/drawing/2014/main" id="{246E0A57-2E5F-4BF1-B204-9500ED1823EA}"/>
              </a:ext>
            </a:extLst>
          </p:cNvPr>
          <p:cNvGrpSpPr>
            <a:grpSpLocks/>
          </p:cNvGrpSpPr>
          <p:nvPr/>
        </p:nvGrpSpPr>
        <p:grpSpPr bwMode="auto">
          <a:xfrm>
            <a:off x="3579362" y="1769156"/>
            <a:ext cx="346075" cy="404812"/>
            <a:chOff x="1779993" y="541231"/>
            <a:chExt cx="346109" cy="404882"/>
          </a:xfrm>
        </p:grpSpPr>
        <p:sp>
          <p:nvSpPr>
            <p:cNvPr id="113" name="4 Flecha derecha">
              <a:extLst>
                <a:ext uri="{FF2B5EF4-FFF2-40B4-BE49-F238E27FC236}">
                  <a16:creationId xmlns:a16="http://schemas.microsoft.com/office/drawing/2014/main" id="{895753FC-A862-490F-90E2-378197251449}"/>
                </a:ext>
              </a:extLst>
            </p:cNvPr>
            <p:cNvSpPr/>
            <p:nvPr/>
          </p:nvSpPr>
          <p:spPr>
            <a:xfrm>
              <a:off x="1779993" y="541231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Flecha derecha 4">
              <a:extLst>
                <a:ext uri="{FF2B5EF4-FFF2-40B4-BE49-F238E27FC236}">
                  <a16:creationId xmlns:a16="http://schemas.microsoft.com/office/drawing/2014/main" id="{A8A0BA6A-BBFF-40D5-8150-E2F5703E273A}"/>
                </a:ext>
              </a:extLst>
            </p:cNvPr>
            <p:cNvSpPr/>
            <p:nvPr/>
          </p:nvSpPr>
          <p:spPr>
            <a:xfrm>
              <a:off x="1779993" y="622207"/>
              <a:ext cx="242911" cy="24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6 Grupo">
            <a:extLst>
              <a:ext uri="{FF2B5EF4-FFF2-40B4-BE49-F238E27FC236}">
                <a16:creationId xmlns:a16="http://schemas.microsoft.com/office/drawing/2014/main" id="{651FB16D-E7F5-4EF5-96B1-A4E418E7BB15}"/>
              </a:ext>
            </a:extLst>
          </p:cNvPr>
          <p:cNvGrpSpPr>
            <a:grpSpLocks/>
          </p:cNvGrpSpPr>
          <p:nvPr/>
        </p:nvGrpSpPr>
        <p:grpSpPr bwMode="auto">
          <a:xfrm>
            <a:off x="5847899" y="1769156"/>
            <a:ext cx="346075" cy="404812"/>
            <a:chOff x="4065621" y="541231"/>
            <a:chExt cx="346109" cy="404882"/>
          </a:xfrm>
        </p:grpSpPr>
        <p:sp>
          <p:nvSpPr>
            <p:cNvPr id="116" name="7 Flecha derecha">
              <a:extLst>
                <a:ext uri="{FF2B5EF4-FFF2-40B4-BE49-F238E27FC236}">
                  <a16:creationId xmlns:a16="http://schemas.microsoft.com/office/drawing/2014/main" id="{9E334623-CD87-4C6B-ACA2-5BD7D198353B}"/>
                </a:ext>
              </a:extLst>
            </p:cNvPr>
            <p:cNvSpPr/>
            <p:nvPr/>
          </p:nvSpPr>
          <p:spPr>
            <a:xfrm>
              <a:off x="4065621" y="541231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8"/>
                <a:satOff val="3981"/>
                <a:lumOff val="863"/>
                <a:alphaOff val="0"/>
              </a:schemeClr>
            </a:fillRef>
            <a:effectRef idx="3">
              <a:schemeClr val="accent5">
                <a:hueOff val="-993388"/>
                <a:satOff val="3981"/>
                <a:lumOff val="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Flecha derecha 4">
              <a:extLst>
                <a:ext uri="{FF2B5EF4-FFF2-40B4-BE49-F238E27FC236}">
                  <a16:creationId xmlns:a16="http://schemas.microsoft.com/office/drawing/2014/main" id="{02CFA44D-56D9-4D0C-9127-A3C7FF974414}"/>
                </a:ext>
              </a:extLst>
            </p:cNvPr>
            <p:cNvSpPr/>
            <p:nvPr/>
          </p:nvSpPr>
          <p:spPr>
            <a:xfrm>
              <a:off x="4065621" y="622207"/>
              <a:ext cx="242912" cy="24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9 Grupo">
            <a:extLst>
              <a:ext uri="{FF2B5EF4-FFF2-40B4-BE49-F238E27FC236}">
                <a16:creationId xmlns:a16="http://schemas.microsoft.com/office/drawing/2014/main" id="{CE7D84BA-7F4C-4D1A-BF0D-CF39ED536A37}"/>
              </a:ext>
            </a:extLst>
          </p:cNvPr>
          <p:cNvGrpSpPr>
            <a:grpSpLocks/>
          </p:cNvGrpSpPr>
          <p:nvPr/>
        </p:nvGrpSpPr>
        <p:grpSpPr bwMode="auto">
          <a:xfrm>
            <a:off x="8129137" y="1750106"/>
            <a:ext cx="346075" cy="404812"/>
            <a:chOff x="6351249" y="541231"/>
            <a:chExt cx="346109" cy="404882"/>
          </a:xfrm>
        </p:grpSpPr>
        <p:sp>
          <p:nvSpPr>
            <p:cNvPr id="119" name="10 Flecha derecha">
              <a:extLst>
                <a:ext uri="{FF2B5EF4-FFF2-40B4-BE49-F238E27FC236}">
                  <a16:creationId xmlns:a16="http://schemas.microsoft.com/office/drawing/2014/main" id="{26519DC1-9812-48D6-8F03-489DCFB83214}"/>
                </a:ext>
              </a:extLst>
            </p:cNvPr>
            <p:cNvSpPr/>
            <p:nvPr/>
          </p:nvSpPr>
          <p:spPr>
            <a:xfrm>
              <a:off x="6351249" y="541231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3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Flecha derecha 4">
              <a:extLst>
                <a:ext uri="{FF2B5EF4-FFF2-40B4-BE49-F238E27FC236}">
                  <a16:creationId xmlns:a16="http://schemas.microsoft.com/office/drawing/2014/main" id="{3C2192B2-21F5-4806-B839-8B1A1B62C160}"/>
                </a:ext>
              </a:extLst>
            </p:cNvPr>
            <p:cNvSpPr/>
            <p:nvPr/>
          </p:nvSpPr>
          <p:spPr>
            <a:xfrm>
              <a:off x="6351249" y="622207"/>
              <a:ext cx="242911" cy="24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R" sz="2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12 Grupo">
            <a:extLst>
              <a:ext uri="{FF2B5EF4-FFF2-40B4-BE49-F238E27FC236}">
                <a16:creationId xmlns:a16="http://schemas.microsoft.com/office/drawing/2014/main" id="{1FB58047-69F8-47D5-A7F0-E242C16B454A}"/>
              </a:ext>
            </a:extLst>
          </p:cNvPr>
          <p:cNvGrpSpPr>
            <a:grpSpLocks/>
          </p:cNvGrpSpPr>
          <p:nvPr/>
        </p:nvGrpSpPr>
        <p:grpSpPr bwMode="auto">
          <a:xfrm>
            <a:off x="9281662" y="2586718"/>
            <a:ext cx="404812" cy="347663"/>
            <a:chOff x="7474473" y="1377117"/>
            <a:chExt cx="404882" cy="346109"/>
          </a:xfrm>
        </p:grpSpPr>
        <p:sp>
          <p:nvSpPr>
            <p:cNvPr id="122" name="13 Flecha derecha">
              <a:extLst>
                <a:ext uri="{FF2B5EF4-FFF2-40B4-BE49-F238E27FC236}">
                  <a16:creationId xmlns:a16="http://schemas.microsoft.com/office/drawing/2014/main" id="{32542BD8-28D2-4FC5-9412-88A909165C9B}"/>
                </a:ext>
              </a:extLst>
            </p:cNvPr>
            <p:cNvSpPr/>
            <p:nvPr/>
          </p:nvSpPr>
          <p:spPr>
            <a:xfrm rot="5400000">
              <a:off x="7503859" y="1347731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980163"/>
                <a:satOff val="11943"/>
                <a:lumOff val="2588"/>
                <a:alphaOff val="0"/>
              </a:schemeClr>
            </a:fillRef>
            <a:effectRef idx="3">
              <a:schemeClr val="accent5">
                <a:hueOff val="-2980163"/>
                <a:satOff val="11943"/>
                <a:lumOff val="2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Flecha derecha 4">
              <a:extLst>
                <a:ext uri="{FF2B5EF4-FFF2-40B4-BE49-F238E27FC236}">
                  <a16:creationId xmlns:a16="http://schemas.microsoft.com/office/drawing/2014/main" id="{7292FCFF-8C2B-4C01-BF3F-76A424948954}"/>
                </a:ext>
              </a:extLst>
            </p:cNvPr>
            <p:cNvSpPr/>
            <p:nvPr/>
          </p:nvSpPr>
          <p:spPr>
            <a:xfrm>
              <a:off x="7555449" y="1377117"/>
              <a:ext cx="242930" cy="241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15 Grupo">
            <a:extLst>
              <a:ext uri="{FF2B5EF4-FFF2-40B4-BE49-F238E27FC236}">
                <a16:creationId xmlns:a16="http://schemas.microsoft.com/office/drawing/2014/main" id="{D9D01894-EAE3-4D9A-9F4D-FD637AD4E799}"/>
              </a:ext>
            </a:extLst>
          </p:cNvPr>
          <p:cNvGrpSpPr>
            <a:grpSpLocks/>
          </p:cNvGrpSpPr>
          <p:nvPr/>
        </p:nvGrpSpPr>
        <p:grpSpPr bwMode="auto">
          <a:xfrm>
            <a:off x="8143424" y="3407456"/>
            <a:ext cx="346075" cy="404812"/>
            <a:chOff x="6370840" y="2173822"/>
            <a:chExt cx="346109" cy="404882"/>
          </a:xfrm>
        </p:grpSpPr>
        <p:sp>
          <p:nvSpPr>
            <p:cNvPr id="125" name="16 Flecha derecha">
              <a:extLst>
                <a:ext uri="{FF2B5EF4-FFF2-40B4-BE49-F238E27FC236}">
                  <a16:creationId xmlns:a16="http://schemas.microsoft.com/office/drawing/2014/main" id="{CC307985-15AE-4F0D-BE81-2D88653D8503}"/>
                </a:ext>
              </a:extLst>
            </p:cNvPr>
            <p:cNvSpPr/>
            <p:nvPr/>
          </p:nvSpPr>
          <p:spPr>
            <a:xfrm rot="10800000">
              <a:off x="6370840" y="2173822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3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Flecha derecha 4">
              <a:extLst>
                <a:ext uri="{FF2B5EF4-FFF2-40B4-BE49-F238E27FC236}">
                  <a16:creationId xmlns:a16="http://schemas.microsoft.com/office/drawing/2014/main" id="{411809A4-C62B-4F81-A0FC-5FB23B47218C}"/>
                </a:ext>
              </a:extLst>
            </p:cNvPr>
            <p:cNvSpPr/>
            <p:nvPr/>
          </p:nvSpPr>
          <p:spPr>
            <a:xfrm rot="21600000">
              <a:off x="6474038" y="2254798"/>
              <a:ext cx="242911" cy="24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R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7" name="18 Grupo">
            <a:extLst>
              <a:ext uri="{FF2B5EF4-FFF2-40B4-BE49-F238E27FC236}">
                <a16:creationId xmlns:a16="http://schemas.microsoft.com/office/drawing/2014/main" id="{442AA08D-3DD4-4E51-AE3F-6360682263F0}"/>
              </a:ext>
            </a:extLst>
          </p:cNvPr>
          <p:cNvGrpSpPr>
            <a:grpSpLocks/>
          </p:cNvGrpSpPr>
          <p:nvPr/>
        </p:nvGrpSpPr>
        <p:grpSpPr bwMode="auto">
          <a:xfrm>
            <a:off x="5868537" y="3407456"/>
            <a:ext cx="346075" cy="404812"/>
            <a:chOff x="4085212" y="2173822"/>
            <a:chExt cx="346109" cy="404882"/>
          </a:xfrm>
        </p:grpSpPr>
        <p:sp>
          <p:nvSpPr>
            <p:cNvPr id="128" name="19 Flecha derecha">
              <a:extLst>
                <a:ext uri="{FF2B5EF4-FFF2-40B4-BE49-F238E27FC236}">
                  <a16:creationId xmlns:a16="http://schemas.microsoft.com/office/drawing/2014/main" id="{55EDF571-122E-45A5-B575-3613E1DAA4A1}"/>
                </a:ext>
              </a:extLst>
            </p:cNvPr>
            <p:cNvSpPr/>
            <p:nvPr/>
          </p:nvSpPr>
          <p:spPr>
            <a:xfrm rot="10800000">
              <a:off x="4085212" y="2173822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Flecha derecha 4">
              <a:extLst>
                <a:ext uri="{FF2B5EF4-FFF2-40B4-BE49-F238E27FC236}">
                  <a16:creationId xmlns:a16="http://schemas.microsoft.com/office/drawing/2014/main" id="{F3607E8B-2BED-444A-BED0-615A6661A8C9}"/>
                </a:ext>
              </a:extLst>
            </p:cNvPr>
            <p:cNvSpPr/>
            <p:nvPr/>
          </p:nvSpPr>
          <p:spPr>
            <a:xfrm rot="21600000">
              <a:off x="4188409" y="2254798"/>
              <a:ext cx="242912" cy="24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0" name="21 Grupo">
            <a:extLst>
              <a:ext uri="{FF2B5EF4-FFF2-40B4-BE49-F238E27FC236}">
                <a16:creationId xmlns:a16="http://schemas.microsoft.com/office/drawing/2014/main" id="{F4075240-B3F1-4094-A0C9-2C579BE3DC9F}"/>
              </a:ext>
            </a:extLst>
          </p:cNvPr>
          <p:cNvGrpSpPr>
            <a:grpSpLocks/>
          </p:cNvGrpSpPr>
          <p:nvPr/>
        </p:nvGrpSpPr>
        <p:grpSpPr bwMode="auto">
          <a:xfrm>
            <a:off x="3593649" y="3407456"/>
            <a:ext cx="346075" cy="404812"/>
            <a:chOff x="1799584" y="2173822"/>
            <a:chExt cx="346109" cy="404882"/>
          </a:xfrm>
        </p:grpSpPr>
        <p:sp>
          <p:nvSpPr>
            <p:cNvPr id="131" name="22 Flecha derecha">
              <a:extLst>
                <a:ext uri="{FF2B5EF4-FFF2-40B4-BE49-F238E27FC236}">
                  <a16:creationId xmlns:a16="http://schemas.microsoft.com/office/drawing/2014/main" id="{70E49400-7C73-4E2B-BCF6-DAF2ABD7458D}"/>
                </a:ext>
              </a:extLst>
            </p:cNvPr>
            <p:cNvSpPr/>
            <p:nvPr/>
          </p:nvSpPr>
          <p:spPr>
            <a:xfrm rot="10800000">
              <a:off x="1799584" y="2173822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3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Flecha derecha 4">
              <a:extLst>
                <a:ext uri="{FF2B5EF4-FFF2-40B4-BE49-F238E27FC236}">
                  <a16:creationId xmlns:a16="http://schemas.microsoft.com/office/drawing/2014/main" id="{513B03BE-789F-480A-A083-9521BE2EF9B4}"/>
                </a:ext>
              </a:extLst>
            </p:cNvPr>
            <p:cNvSpPr/>
            <p:nvPr/>
          </p:nvSpPr>
          <p:spPr>
            <a:xfrm rot="21600000">
              <a:off x="1902782" y="2254798"/>
              <a:ext cx="242911" cy="24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" name="24 Grupo">
            <a:extLst>
              <a:ext uri="{FF2B5EF4-FFF2-40B4-BE49-F238E27FC236}">
                <a16:creationId xmlns:a16="http://schemas.microsoft.com/office/drawing/2014/main" id="{8CD4A2EE-579F-4C37-B61F-8A57E954899A}"/>
              </a:ext>
            </a:extLst>
          </p:cNvPr>
          <p:cNvGrpSpPr>
            <a:grpSpLocks/>
          </p:cNvGrpSpPr>
          <p:nvPr/>
        </p:nvGrpSpPr>
        <p:grpSpPr bwMode="auto">
          <a:xfrm>
            <a:off x="2396674" y="4244068"/>
            <a:ext cx="404813" cy="346075"/>
            <a:chOff x="617589" y="3009708"/>
            <a:chExt cx="404882" cy="346109"/>
          </a:xfrm>
        </p:grpSpPr>
        <p:sp>
          <p:nvSpPr>
            <p:cNvPr id="134" name="26 Flecha derecha">
              <a:extLst>
                <a:ext uri="{FF2B5EF4-FFF2-40B4-BE49-F238E27FC236}">
                  <a16:creationId xmlns:a16="http://schemas.microsoft.com/office/drawing/2014/main" id="{DF022E9F-8AAE-42E2-B2FD-20A45D31B0F1}"/>
                </a:ext>
              </a:extLst>
            </p:cNvPr>
            <p:cNvSpPr/>
            <p:nvPr/>
          </p:nvSpPr>
          <p:spPr>
            <a:xfrm rot="5400000">
              <a:off x="646975" y="2980322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953714"/>
                <a:satOff val="27868"/>
                <a:lumOff val="6040"/>
                <a:alphaOff val="0"/>
              </a:schemeClr>
            </a:fillRef>
            <a:effectRef idx="3">
              <a:schemeClr val="accent5">
                <a:hueOff val="-6953714"/>
                <a:satOff val="27868"/>
                <a:lumOff val="60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Flecha derecha 4">
              <a:extLst>
                <a:ext uri="{FF2B5EF4-FFF2-40B4-BE49-F238E27FC236}">
                  <a16:creationId xmlns:a16="http://schemas.microsoft.com/office/drawing/2014/main" id="{B065EA89-0FC4-443F-B2CD-80200EFC6BA9}"/>
                </a:ext>
              </a:extLst>
            </p:cNvPr>
            <p:cNvSpPr/>
            <p:nvPr/>
          </p:nvSpPr>
          <p:spPr>
            <a:xfrm>
              <a:off x="698566" y="3009708"/>
              <a:ext cx="242928" cy="2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6" name="28 Grupo">
            <a:extLst>
              <a:ext uri="{FF2B5EF4-FFF2-40B4-BE49-F238E27FC236}">
                <a16:creationId xmlns:a16="http://schemas.microsoft.com/office/drawing/2014/main" id="{17A7FD13-0D69-4BF8-945A-62513EA06570}"/>
              </a:ext>
            </a:extLst>
          </p:cNvPr>
          <p:cNvGrpSpPr>
            <a:grpSpLocks/>
          </p:cNvGrpSpPr>
          <p:nvPr/>
        </p:nvGrpSpPr>
        <p:grpSpPr bwMode="auto">
          <a:xfrm>
            <a:off x="3582537" y="5036231"/>
            <a:ext cx="346075" cy="404812"/>
            <a:chOff x="1779993" y="3806414"/>
            <a:chExt cx="346109" cy="404882"/>
          </a:xfrm>
        </p:grpSpPr>
        <p:sp>
          <p:nvSpPr>
            <p:cNvPr id="137" name="35 Flecha derecha">
              <a:extLst>
                <a:ext uri="{FF2B5EF4-FFF2-40B4-BE49-F238E27FC236}">
                  <a16:creationId xmlns:a16="http://schemas.microsoft.com/office/drawing/2014/main" id="{F0A71526-E05B-485C-A073-18F49690F59D}"/>
                </a:ext>
              </a:extLst>
            </p:cNvPr>
            <p:cNvSpPr/>
            <p:nvPr/>
          </p:nvSpPr>
          <p:spPr>
            <a:xfrm>
              <a:off x="1779993" y="3806414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3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Flecha derecha 4">
              <a:extLst>
                <a:ext uri="{FF2B5EF4-FFF2-40B4-BE49-F238E27FC236}">
                  <a16:creationId xmlns:a16="http://schemas.microsoft.com/office/drawing/2014/main" id="{00D792AB-4636-41F5-AD3D-E61BE87DF656}"/>
                </a:ext>
              </a:extLst>
            </p:cNvPr>
            <p:cNvSpPr/>
            <p:nvPr/>
          </p:nvSpPr>
          <p:spPr>
            <a:xfrm>
              <a:off x="1779993" y="3887390"/>
              <a:ext cx="242911" cy="24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" name="29 Grupo">
            <a:extLst>
              <a:ext uri="{FF2B5EF4-FFF2-40B4-BE49-F238E27FC236}">
                <a16:creationId xmlns:a16="http://schemas.microsoft.com/office/drawing/2014/main" id="{8A418A39-C545-4DFC-B2D4-AFB88F22C5D9}"/>
              </a:ext>
            </a:extLst>
          </p:cNvPr>
          <p:cNvGrpSpPr>
            <a:grpSpLocks/>
          </p:cNvGrpSpPr>
          <p:nvPr/>
        </p:nvGrpSpPr>
        <p:grpSpPr bwMode="auto">
          <a:xfrm>
            <a:off x="5868537" y="5036231"/>
            <a:ext cx="346075" cy="404812"/>
            <a:chOff x="4065621" y="3806414"/>
            <a:chExt cx="346109" cy="404882"/>
          </a:xfrm>
        </p:grpSpPr>
        <p:sp>
          <p:nvSpPr>
            <p:cNvPr id="140" name="33 Flecha derecha">
              <a:extLst>
                <a:ext uri="{FF2B5EF4-FFF2-40B4-BE49-F238E27FC236}">
                  <a16:creationId xmlns:a16="http://schemas.microsoft.com/office/drawing/2014/main" id="{B42FBDBA-1BDB-47F0-9C2B-0ACB79C42FB5}"/>
                </a:ext>
              </a:extLst>
            </p:cNvPr>
            <p:cNvSpPr/>
            <p:nvPr/>
          </p:nvSpPr>
          <p:spPr>
            <a:xfrm>
              <a:off x="4065621" y="3806414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940489"/>
                <a:satOff val="35830"/>
                <a:lumOff val="7765"/>
                <a:alphaOff val="0"/>
              </a:schemeClr>
            </a:fillRef>
            <a:effectRef idx="3">
              <a:schemeClr val="accent5">
                <a:hueOff val="-8940489"/>
                <a:satOff val="35830"/>
                <a:lumOff val="7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Flecha derecha 6">
              <a:extLst>
                <a:ext uri="{FF2B5EF4-FFF2-40B4-BE49-F238E27FC236}">
                  <a16:creationId xmlns:a16="http://schemas.microsoft.com/office/drawing/2014/main" id="{12EEE957-422D-4A7F-A946-7D174E9F50CA}"/>
                </a:ext>
              </a:extLst>
            </p:cNvPr>
            <p:cNvSpPr/>
            <p:nvPr/>
          </p:nvSpPr>
          <p:spPr>
            <a:xfrm>
              <a:off x="4065621" y="3887390"/>
              <a:ext cx="242911" cy="24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2" name="30 Grupo">
            <a:extLst>
              <a:ext uri="{FF2B5EF4-FFF2-40B4-BE49-F238E27FC236}">
                <a16:creationId xmlns:a16="http://schemas.microsoft.com/office/drawing/2014/main" id="{D49A18AE-6811-4F19-93C0-6241C1E79CA3}"/>
              </a:ext>
            </a:extLst>
          </p:cNvPr>
          <p:cNvGrpSpPr>
            <a:grpSpLocks/>
          </p:cNvGrpSpPr>
          <p:nvPr/>
        </p:nvGrpSpPr>
        <p:grpSpPr bwMode="auto">
          <a:xfrm>
            <a:off x="8154537" y="5036231"/>
            <a:ext cx="346075" cy="404812"/>
            <a:chOff x="6351249" y="3806414"/>
            <a:chExt cx="346109" cy="404882"/>
          </a:xfrm>
        </p:grpSpPr>
        <p:sp>
          <p:nvSpPr>
            <p:cNvPr id="143" name="31 Flecha derecha">
              <a:extLst>
                <a:ext uri="{FF2B5EF4-FFF2-40B4-BE49-F238E27FC236}">
                  <a16:creationId xmlns:a16="http://schemas.microsoft.com/office/drawing/2014/main" id="{921495F6-6714-4591-9C33-45B1C8EBBD89}"/>
                </a:ext>
              </a:extLst>
            </p:cNvPr>
            <p:cNvSpPr/>
            <p:nvPr/>
          </p:nvSpPr>
          <p:spPr>
            <a:xfrm>
              <a:off x="6351249" y="3806414"/>
              <a:ext cx="346109" cy="404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" name="Flecha derecha 8">
              <a:extLst>
                <a:ext uri="{FF2B5EF4-FFF2-40B4-BE49-F238E27FC236}">
                  <a16:creationId xmlns:a16="http://schemas.microsoft.com/office/drawing/2014/main" id="{44372C75-DE5A-44D9-9E99-D55EDC48F05A}"/>
                </a:ext>
              </a:extLst>
            </p:cNvPr>
            <p:cNvSpPr/>
            <p:nvPr/>
          </p:nvSpPr>
          <p:spPr>
            <a:xfrm>
              <a:off x="6351249" y="3887390"/>
              <a:ext cx="242911" cy="24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AFD8BB13-8A5F-48BB-867A-F76E112931E5}"/>
              </a:ext>
            </a:extLst>
          </p:cNvPr>
          <p:cNvSpPr/>
          <p:nvPr/>
        </p:nvSpPr>
        <p:spPr>
          <a:xfrm>
            <a:off x="8620976" y="3073265"/>
            <a:ext cx="1696366" cy="106188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466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4F00D33-DC40-4452-84D0-C9DA5C160B83}"/>
              </a:ext>
            </a:extLst>
          </p:cNvPr>
          <p:cNvSpPr/>
          <p:nvPr/>
        </p:nvSpPr>
        <p:spPr>
          <a:xfrm>
            <a:off x="0" y="5272159"/>
            <a:ext cx="12192000" cy="1408040"/>
          </a:xfrm>
          <a:prstGeom prst="rect">
            <a:avLst/>
          </a:prstGeom>
          <a:solidFill>
            <a:srgbClr val="E2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51DE8B-EB69-4292-8174-BB60FDDB9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F6C7F38-0E51-44B5-90D6-7A219A8DE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103AD70-0F5C-48FE-ABA7-86CEFACE96E9}"/>
              </a:ext>
            </a:extLst>
          </p:cNvPr>
          <p:cNvSpPr txBox="1"/>
          <p:nvPr/>
        </p:nvSpPr>
        <p:spPr>
          <a:xfrm>
            <a:off x="4145280" y="194513"/>
            <a:ext cx="7036525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tabLst>
                <a:tab pos="6462022" algn="l"/>
              </a:tabLst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Paso 5: Elaboración del diagnóstico ambiental inicial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E4F8552-736F-4B5E-8E49-5C99B7251C01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FDB795-C6B4-4029-A3C0-F7CCB7AB1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sp>
        <p:nvSpPr>
          <p:cNvPr id="8" name="6 Rectángulo">
            <a:extLst>
              <a:ext uri="{FF2B5EF4-FFF2-40B4-BE49-F238E27FC236}">
                <a16:creationId xmlns:a16="http://schemas.microsoft.com/office/drawing/2014/main" id="{1E24349C-B7D1-4D56-B734-D0B7502FA25F}"/>
              </a:ext>
            </a:extLst>
          </p:cNvPr>
          <p:cNvSpPr/>
          <p:nvPr/>
        </p:nvSpPr>
        <p:spPr>
          <a:xfrm>
            <a:off x="4145281" y="1242172"/>
            <a:ext cx="4833740" cy="2389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2133" dirty="0">
                <a:solidFill>
                  <a:srgbClr val="245178"/>
                </a:solidFill>
                <a:latin typeface="Myriad Pro" panose="020B0503030403020204" pitchFamily="34" charset="0"/>
              </a:rPr>
              <a:t>En este paso se busca </a:t>
            </a: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identificar</a:t>
            </a:r>
            <a:r>
              <a:rPr lang="es-CR" sz="2133" i="1" dirty="0">
                <a:solidFill>
                  <a:srgbClr val="245178"/>
                </a:solidFill>
                <a:latin typeface="Myriad Pro" panose="020B0503030403020204" pitchFamily="34" charset="0"/>
              </a:rPr>
              <a:t> </a:t>
            </a: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las oportunidades de mejora en la gestión ambiental.</a:t>
            </a:r>
            <a:r>
              <a:rPr lang="es-CR" sz="2133" dirty="0">
                <a:solidFill>
                  <a:srgbClr val="245178"/>
                </a:solidFill>
                <a:latin typeface="Myriad Pro" panose="020B0503030403020204" pitchFamily="34" charset="0"/>
              </a:rPr>
              <a:t> Además, se identifica la </a:t>
            </a: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línea base, </a:t>
            </a:r>
            <a:r>
              <a:rPr lang="es-CR" sz="2133" dirty="0">
                <a:solidFill>
                  <a:srgbClr val="245178"/>
                </a:solidFill>
                <a:latin typeface="Myriad Pro" panose="020B0503030403020204" pitchFamily="34" charset="0"/>
              </a:rPr>
              <a:t>que es la que nos permite saber en qué punto está la institución o municipalidad ambientalmente.</a:t>
            </a:r>
            <a:endParaRPr lang="es-ES" sz="2133" dirty="0">
              <a:solidFill>
                <a:srgbClr val="245178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12DD3D6-3204-4A98-B394-DA7740BCE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20" y="1323645"/>
            <a:ext cx="2331720" cy="233172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E5F19CD6-027B-4B60-8915-300E86CB6330}"/>
              </a:ext>
            </a:extLst>
          </p:cNvPr>
          <p:cNvGrpSpPr/>
          <p:nvPr/>
        </p:nvGrpSpPr>
        <p:grpSpPr>
          <a:xfrm>
            <a:off x="254482" y="4027405"/>
            <a:ext cx="11683037" cy="1243736"/>
            <a:chOff x="457200" y="3108226"/>
            <a:chExt cx="8105503" cy="8628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A20E1B7C-DDB9-424E-A45E-D66B06505D0D}"/>
                </a:ext>
              </a:extLst>
            </p:cNvPr>
            <p:cNvGrpSpPr/>
            <p:nvPr/>
          </p:nvGrpSpPr>
          <p:grpSpPr>
            <a:xfrm>
              <a:off x="721723" y="3108226"/>
              <a:ext cx="7576456" cy="795934"/>
              <a:chOff x="738052" y="3108226"/>
              <a:chExt cx="7576456" cy="795934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598FB118-5924-47C2-95CC-62D31CF5FE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169" r="55714"/>
              <a:stretch/>
            </p:blipFill>
            <p:spPr>
              <a:xfrm>
                <a:off x="738052" y="3108989"/>
                <a:ext cx="3788228" cy="795171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D419530E-4A19-4B27-A89A-AF8A0E4D69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169" r="55714"/>
              <a:stretch/>
            </p:blipFill>
            <p:spPr>
              <a:xfrm flipH="1">
                <a:off x="4526280" y="3108226"/>
                <a:ext cx="3788228" cy="795171"/>
              </a:xfrm>
              <a:prstGeom prst="rect">
                <a:avLst/>
              </a:prstGeom>
            </p:spPr>
          </p:pic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6CE65CF-1687-4DB1-AF7D-845D328D56E9}"/>
                </a:ext>
              </a:extLst>
            </p:cNvPr>
            <p:cNvSpPr/>
            <p:nvPr/>
          </p:nvSpPr>
          <p:spPr>
            <a:xfrm>
              <a:off x="457200" y="3906848"/>
              <a:ext cx="8105503" cy="6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19D9CD18-504D-4B97-BA30-29C6A85155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7" y="1058332"/>
            <a:ext cx="3329705" cy="56218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618C5A-1212-408C-9DF0-D2E96465A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03" y="4600474"/>
            <a:ext cx="1942596" cy="19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38EDF2-9D5E-4AEE-B74C-927EE08F8D3F}"/>
              </a:ext>
            </a:extLst>
          </p:cNvPr>
          <p:cNvSpPr/>
          <p:nvPr/>
        </p:nvSpPr>
        <p:spPr>
          <a:xfrm>
            <a:off x="0" y="609281"/>
            <a:ext cx="12192000" cy="6070919"/>
          </a:xfrm>
          <a:prstGeom prst="rect">
            <a:avLst/>
          </a:prstGeom>
          <a:solidFill>
            <a:srgbClr val="EB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74412AA-C90A-4608-A51A-97003EB8D7BC}"/>
              </a:ext>
            </a:extLst>
          </p:cNvPr>
          <p:cNvSpPr/>
          <p:nvPr/>
        </p:nvSpPr>
        <p:spPr>
          <a:xfrm>
            <a:off x="-4317" y="2729259"/>
            <a:ext cx="12196317" cy="1871733"/>
          </a:xfrm>
          <a:prstGeom prst="rect">
            <a:avLst/>
          </a:prstGeom>
          <a:solidFill>
            <a:srgbClr val="D1C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B79433-4387-401D-970A-7A6B8BE8C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CAAC95-30DA-4582-8524-D83D3ADCA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9315DB-A834-4CE5-8CD2-ADE27C0E9D2B}"/>
              </a:ext>
            </a:extLst>
          </p:cNvPr>
          <p:cNvSpPr txBox="1"/>
          <p:nvPr/>
        </p:nvSpPr>
        <p:spPr>
          <a:xfrm>
            <a:off x="3988530" y="116838"/>
            <a:ext cx="73935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R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Paso 1 Clave: </a:t>
            </a:r>
            <a:r>
              <a:rPr lang="es-ES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Reunión de Comisión Oficializada PGAI</a:t>
            </a:r>
            <a:endParaRPr lang="es-CR" sz="2133" b="1" dirty="0">
              <a:solidFill>
                <a:srgbClr val="245178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74FCDE6-FC5B-4D2B-88D4-23AA893CCF38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DA1978-D693-4BEB-9ACB-CDE29888C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grpSp>
        <p:nvGrpSpPr>
          <p:cNvPr id="48" name="Grupo 47">
            <a:extLst>
              <a:ext uri="{FF2B5EF4-FFF2-40B4-BE49-F238E27FC236}">
                <a16:creationId xmlns:a16="http://schemas.microsoft.com/office/drawing/2014/main" id="{5C2A0DD9-C380-4BA5-91E1-08B88199EAA5}"/>
              </a:ext>
            </a:extLst>
          </p:cNvPr>
          <p:cNvGrpSpPr/>
          <p:nvPr/>
        </p:nvGrpSpPr>
        <p:grpSpPr>
          <a:xfrm>
            <a:off x="3327249" y="1058332"/>
            <a:ext cx="5258827" cy="5246635"/>
            <a:chOff x="2495437" y="793749"/>
            <a:chExt cx="3944120" cy="3934976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0F89B39F-8239-4F36-8A83-FA378A1C8473}"/>
                </a:ext>
              </a:extLst>
            </p:cNvPr>
            <p:cNvGrpSpPr/>
            <p:nvPr/>
          </p:nvGrpSpPr>
          <p:grpSpPr>
            <a:xfrm>
              <a:off x="2495437" y="793749"/>
              <a:ext cx="3944120" cy="3934976"/>
              <a:chOff x="2534626" y="826292"/>
              <a:chExt cx="3944120" cy="393497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4559AA62-EF33-422A-BC6F-3DD66B12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34626" y="826292"/>
                <a:ext cx="3944120" cy="3934976"/>
              </a:xfrm>
              <a:prstGeom prst="rect">
                <a:avLst/>
              </a:prstGeom>
            </p:spPr>
          </p:pic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E2013AB-3F55-4D74-8959-EDF76070F601}"/>
                  </a:ext>
                </a:extLst>
              </p:cNvPr>
              <p:cNvSpPr txBox="1"/>
              <p:nvPr/>
            </p:nvSpPr>
            <p:spPr>
              <a:xfrm>
                <a:off x="3235971" y="1802488"/>
                <a:ext cx="963738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>
                    <a:solidFill>
                      <a:srgbClr val="245178"/>
                    </a:solidFill>
                    <a:latin typeface="Myriad Pro" panose="020B0503030403020204" pitchFamily="34" charset="0"/>
                  </a:rPr>
                  <a:t>Ambiental</a:t>
                </a:r>
                <a:endParaRPr lang="es-CR" sz="1600" b="1" dirty="0"/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ACE6B0A-1803-4CB2-85B2-AD2DEE6FFB67}"/>
                  </a:ext>
                </a:extLst>
              </p:cNvPr>
              <p:cNvSpPr txBox="1"/>
              <p:nvPr/>
            </p:nvSpPr>
            <p:spPr>
              <a:xfrm>
                <a:off x="4013211" y="1429932"/>
                <a:ext cx="963738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>
                    <a:solidFill>
                      <a:srgbClr val="245178"/>
                    </a:solidFill>
                    <a:latin typeface="Myriad Pro" panose="020B0503030403020204" pitchFamily="34" charset="0"/>
                  </a:rPr>
                  <a:t>Financiera</a:t>
                </a:r>
                <a:endParaRPr lang="es-CR" sz="1600" b="1" dirty="0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8A3C1F68-F173-4030-B480-C21E58D00EEC}"/>
                  </a:ext>
                </a:extLst>
              </p:cNvPr>
              <p:cNvSpPr txBox="1"/>
              <p:nvPr/>
            </p:nvSpPr>
            <p:spPr>
              <a:xfrm>
                <a:off x="4773946" y="1802488"/>
                <a:ext cx="1130538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>
                    <a:solidFill>
                      <a:srgbClr val="245178"/>
                    </a:solidFill>
                    <a:latin typeface="Myriad Pro" panose="020B0503030403020204" pitchFamily="34" charset="0"/>
                  </a:rPr>
                  <a:t>Presupuestal</a:t>
                </a:r>
                <a:endParaRPr lang="es-CR" sz="1600" b="1" dirty="0"/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397C7E5-CBBB-48DC-8371-EF583EBD19F0}"/>
                  </a:ext>
                </a:extLst>
              </p:cNvPr>
              <p:cNvSpPr txBox="1"/>
              <p:nvPr/>
            </p:nvSpPr>
            <p:spPr>
              <a:xfrm>
                <a:off x="4913262" y="2523075"/>
                <a:ext cx="1152797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>
                    <a:solidFill>
                      <a:srgbClr val="245178"/>
                    </a:solidFill>
                    <a:latin typeface="Myriad Pro" panose="020B0503030403020204" pitchFamily="34" charset="0"/>
                  </a:rPr>
                  <a:t>Planificación</a:t>
                </a:r>
                <a:endParaRPr lang="es-CR" sz="1600" b="1" dirty="0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642149D-0C7C-4EE5-989F-E5C4F0E4F519}"/>
                  </a:ext>
                </a:extLst>
              </p:cNvPr>
              <p:cNvSpPr txBox="1"/>
              <p:nvPr/>
            </p:nvSpPr>
            <p:spPr>
              <a:xfrm>
                <a:off x="4968267" y="3023309"/>
                <a:ext cx="1062351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>
                    <a:solidFill>
                      <a:srgbClr val="245178"/>
                    </a:solidFill>
                    <a:latin typeface="Myriad Pro" panose="020B0503030403020204" pitchFamily="34" charset="0"/>
                  </a:rPr>
                  <a:t>Salud ocupacional</a:t>
                </a:r>
                <a:endParaRPr lang="es-CR" sz="1600" b="1" dirty="0"/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3F49C1D1-CAF5-4ABC-A730-2682A0537852}"/>
                  </a:ext>
                </a:extLst>
              </p:cNvPr>
              <p:cNvSpPr txBox="1"/>
              <p:nvPr/>
            </p:nvSpPr>
            <p:spPr>
              <a:xfrm>
                <a:off x="4431393" y="3615875"/>
                <a:ext cx="963738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>
                    <a:solidFill>
                      <a:srgbClr val="245178"/>
                    </a:solidFill>
                    <a:latin typeface="Myriad Pro" panose="020B0503030403020204" pitchFamily="34" charset="0"/>
                  </a:rPr>
                  <a:t>Servicios generales</a:t>
                </a:r>
                <a:endParaRPr lang="es-CR" sz="1600" b="1" dirty="0"/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6D42655-962C-4FE5-9C2B-380A23AD4B2F}"/>
                  </a:ext>
                </a:extLst>
              </p:cNvPr>
              <p:cNvSpPr txBox="1"/>
              <p:nvPr/>
            </p:nvSpPr>
            <p:spPr>
              <a:xfrm>
                <a:off x="3467647" y="3800936"/>
                <a:ext cx="1069114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>
                    <a:solidFill>
                      <a:srgbClr val="245178"/>
                    </a:solidFill>
                    <a:latin typeface="Myriad Pro" panose="020B0503030403020204" pitchFamily="34" charset="0"/>
                  </a:rPr>
                  <a:t>Proveeduría</a:t>
                </a:r>
                <a:endParaRPr lang="es-CR" sz="1600" b="1" dirty="0"/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6F07668-64BD-40A3-8C5C-0B62F8BD0524}"/>
                  </a:ext>
                </a:extLst>
              </p:cNvPr>
              <p:cNvSpPr txBox="1"/>
              <p:nvPr/>
            </p:nvSpPr>
            <p:spPr>
              <a:xfrm>
                <a:off x="3040792" y="3082853"/>
                <a:ext cx="963738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>
                    <a:solidFill>
                      <a:srgbClr val="245178"/>
                    </a:solidFill>
                    <a:latin typeface="Myriad Pro" panose="020B0503030403020204" pitchFamily="34" charset="0"/>
                  </a:rPr>
                  <a:t>Flota vehicular</a:t>
                </a:r>
                <a:endParaRPr lang="es-CR" sz="1600" b="1" dirty="0"/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186D9C9-7CC0-4879-BB2D-9B6CA90932A6}"/>
                  </a:ext>
                </a:extLst>
              </p:cNvPr>
              <p:cNvSpPr txBox="1"/>
              <p:nvPr/>
            </p:nvSpPr>
            <p:spPr>
              <a:xfrm>
                <a:off x="2909353" y="2523075"/>
                <a:ext cx="1247824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>
                    <a:solidFill>
                      <a:srgbClr val="245178"/>
                    </a:solidFill>
                    <a:latin typeface="Myriad Pro" panose="020B0503030403020204" pitchFamily="34" charset="0"/>
                  </a:rPr>
                  <a:t>Comunicación</a:t>
                </a:r>
                <a:endParaRPr lang="es-CR" sz="1600" b="1" dirty="0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96BA940C-1C9B-4F33-A661-414D9F88BEEC}"/>
                  </a:ext>
                </a:extLst>
              </p:cNvPr>
              <p:cNvSpPr/>
              <p:nvPr/>
            </p:nvSpPr>
            <p:spPr>
              <a:xfrm>
                <a:off x="4029903" y="2311911"/>
                <a:ext cx="963738" cy="963738"/>
              </a:xfrm>
              <a:prstGeom prst="ellipse">
                <a:avLst/>
              </a:prstGeom>
              <a:solidFill>
                <a:srgbClr val="E2DFD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sz="2400"/>
              </a:p>
            </p:txBody>
          </p:sp>
        </p:grp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4F54893-86EB-4AFC-9790-E9ED3C386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700" y="832036"/>
              <a:ext cx="385594" cy="385594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CB5DAC75-F242-4D39-87D1-23EA73BEA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594" y="1276412"/>
              <a:ext cx="366037" cy="36603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CDE291E7-F8C7-4CAC-BC51-35136B868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988" y="2281684"/>
              <a:ext cx="400111" cy="400111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6C195E7-1301-4334-BC21-D6B40F7C8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896" y="3421541"/>
              <a:ext cx="400112" cy="400112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09191E5E-E335-4930-B015-F4C461380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727" y="4184049"/>
              <a:ext cx="381766" cy="381766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6C587E76-F6EE-4A73-8C3C-069646139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755" y="1276412"/>
              <a:ext cx="366710" cy="366710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6D9DEB0-E74C-4802-9DB6-05CCD01F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430" y="2267296"/>
              <a:ext cx="407937" cy="407937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B21A44A9-EBDA-4708-9B61-4A6978FFE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128" y="3405546"/>
              <a:ext cx="414530" cy="414530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A37EEA27-57EE-41FA-966B-1573EEDD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478" y="4156305"/>
              <a:ext cx="512876" cy="512876"/>
            </a:xfrm>
            <a:prstGeom prst="rect">
              <a:avLst/>
            </a:prstGeom>
          </p:spPr>
        </p:pic>
      </p:grpSp>
      <p:pic>
        <p:nvPicPr>
          <p:cNvPr id="33" name="Picture 2" descr="http://3.bp.blogspot.com/_hFrtW0c4qXU/TOF1SjIZaSI/AAAAAAAAATs/p82lihtBh1s/s1600/grupos_en_redes_sociales.jpg">
            <a:extLst>
              <a:ext uri="{FF2B5EF4-FFF2-40B4-BE49-F238E27FC236}">
                <a16:creationId xmlns:a16="http://schemas.microsoft.com/office/drawing/2014/main" id="{539AC60D-BEDA-4363-BCF0-AB178726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8116"/>
          <a:stretch>
            <a:fillRect/>
          </a:stretch>
        </p:blipFill>
        <p:spPr bwMode="auto">
          <a:xfrm>
            <a:off x="5364069" y="3198416"/>
            <a:ext cx="1228739" cy="96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4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38EDF2-9D5E-4AEE-B74C-927EE08F8D3F}"/>
              </a:ext>
            </a:extLst>
          </p:cNvPr>
          <p:cNvSpPr/>
          <p:nvPr/>
        </p:nvSpPr>
        <p:spPr>
          <a:xfrm>
            <a:off x="0" y="609281"/>
            <a:ext cx="12192000" cy="6070919"/>
          </a:xfrm>
          <a:prstGeom prst="rect">
            <a:avLst/>
          </a:prstGeom>
          <a:solidFill>
            <a:srgbClr val="EB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74412AA-C90A-4608-A51A-97003EB8D7BC}"/>
              </a:ext>
            </a:extLst>
          </p:cNvPr>
          <p:cNvSpPr/>
          <p:nvPr/>
        </p:nvSpPr>
        <p:spPr>
          <a:xfrm>
            <a:off x="-4317" y="2729259"/>
            <a:ext cx="12196317" cy="1871733"/>
          </a:xfrm>
          <a:prstGeom prst="rect">
            <a:avLst/>
          </a:prstGeom>
          <a:solidFill>
            <a:srgbClr val="D1C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B79433-4387-401D-970A-7A6B8BE8C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CAAC95-30DA-4582-8524-D83D3ADCA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9315DB-A834-4CE5-8CD2-ADE27C0E9D2B}"/>
              </a:ext>
            </a:extLst>
          </p:cNvPr>
          <p:cNvSpPr txBox="1"/>
          <p:nvPr/>
        </p:nvSpPr>
        <p:spPr>
          <a:xfrm>
            <a:off x="3988530" y="116838"/>
            <a:ext cx="73935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133" b="1" dirty="0">
                <a:solidFill>
                  <a:srgbClr val="245178"/>
                </a:solidFill>
                <a:latin typeface="Myriad Pro" panose="020B0503030403020204" pitchFamily="34" charset="0"/>
              </a:rPr>
              <a:t>Protocolos de Evaluación</a:t>
            </a:r>
            <a:endParaRPr lang="es-CR" sz="2133" b="1" dirty="0">
              <a:solidFill>
                <a:srgbClr val="245178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74FCDE6-FC5B-4D2B-88D4-23AA893CCF38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DA1978-D693-4BEB-9ACB-CDE29888C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226627-2BFA-4086-8B3B-590A56240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073" y="844974"/>
            <a:ext cx="4233744" cy="52339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B62B21-0EFF-4C6B-A749-B93F5FB66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817" y="844974"/>
            <a:ext cx="5373687" cy="54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C940DD9-59D8-4BEF-A55B-979074AE1298}"/>
              </a:ext>
            </a:extLst>
          </p:cNvPr>
          <p:cNvSpPr/>
          <p:nvPr/>
        </p:nvSpPr>
        <p:spPr>
          <a:xfrm>
            <a:off x="0" y="615816"/>
            <a:ext cx="12192000" cy="6064384"/>
          </a:xfrm>
          <a:prstGeom prst="rect">
            <a:avLst/>
          </a:prstGeom>
          <a:solidFill>
            <a:srgbClr val="EDE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300FEA-E6A9-4465-A0D2-23D9ADAAF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2192000" cy="6855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1FB2606-5374-4C5E-99D0-D33738E6690D}"/>
              </a:ext>
            </a:extLst>
          </p:cNvPr>
          <p:cNvSpPr/>
          <p:nvPr/>
        </p:nvSpPr>
        <p:spPr>
          <a:xfrm>
            <a:off x="128695" y="844974"/>
            <a:ext cx="942703" cy="942703"/>
          </a:xfrm>
          <a:prstGeom prst="ellipse">
            <a:avLst/>
          </a:prstGeom>
          <a:solidFill>
            <a:srgbClr val="E2DF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>
              <a:noFill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226C8F-2011-4891-B061-0CBF4822D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058333"/>
            <a:ext cx="491068" cy="4910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C6C68D-0116-4103-A0DC-2F36512FD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" y="0"/>
            <a:ext cx="12196317" cy="6858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BCD556FA-8BF7-4A0C-9B36-17397DA46174}"/>
              </a:ext>
            </a:extLst>
          </p:cNvPr>
          <p:cNvGrpSpPr/>
          <p:nvPr/>
        </p:nvGrpSpPr>
        <p:grpSpPr>
          <a:xfrm>
            <a:off x="3034456" y="1503995"/>
            <a:ext cx="7201368" cy="4728755"/>
            <a:chOff x="1763033" y="1038497"/>
            <a:chExt cx="5401026" cy="354656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8" name="Imagen 1">
              <a:hlinkClick r:id="rId5"/>
              <a:extLst>
                <a:ext uri="{FF2B5EF4-FFF2-40B4-BE49-F238E27FC236}">
                  <a16:creationId xmlns:a16="http://schemas.microsoft.com/office/drawing/2014/main" id="{ECD1C43C-873A-4A68-84FE-F021FDCD9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9000"/>
                      </a14:imgEffect>
                      <a14:imgEffect>
                        <a14:colorTemperature colorTemp="5964"/>
                      </a14:imgEffect>
                      <a14:imgEffect>
                        <a14:saturation sat="15000"/>
                      </a14:imgEffect>
                      <a14:imgEffect>
                        <a14:brightnessContrast bright="6000" contras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75" b="1261"/>
            <a:stretch/>
          </p:blipFill>
          <p:spPr bwMode="auto">
            <a:xfrm>
              <a:off x="1763033" y="1038497"/>
              <a:ext cx="5401026" cy="354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10721E6-CD00-4201-AFEA-41A991CFA6A9}"/>
                </a:ext>
              </a:extLst>
            </p:cNvPr>
            <p:cNvSpPr/>
            <p:nvPr/>
          </p:nvSpPr>
          <p:spPr>
            <a:xfrm>
              <a:off x="1789611" y="1038497"/>
              <a:ext cx="5336178" cy="354656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802E173-DD13-4766-B652-52F3FB3B9C46}"/>
              </a:ext>
            </a:extLst>
          </p:cNvPr>
          <p:cNvGrpSpPr/>
          <p:nvPr/>
        </p:nvGrpSpPr>
        <p:grpSpPr>
          <a:xfrm>
            <a:off x="838201" y="3154324"/>
            <a:ext cx="1423823" cy="827632"/>
            <a:chOff x="260349" y="2402803"/>
            <a:chExt cx="1067867" cy="620724"/>
          </a:xfrm>
          <a:solidFill>
            <a:srgbClr val="24517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CD7B7DF2-C2FD-4B20-B59B-4F4693E61A19}"/>
                </a:ext>
              </a:extLst>
            </p:cNvPr>
            <p:cNvSpPr/>
            <p:nvPr/>
          </p:nvSpPr>
          <p:spPr>
            <a:xfrm>
              <a:off x="260349" y="2402803"/>
              <a:ext cx="1067867" cy="6207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581EBB5-8924-4836-8099-0FEF382071DF}"/>
                </a:ext>
              </a:extLst>
            </p:cNvPr>
            <p:cNvSpPr txBox="1"/>
            <p:nvPr/>
          </p:nvSpPr>
          <p:spPr>
            <a:xfrm>
              <a:off x="260349" y="2453858"/>
              <a:ext cx="1067867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733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(Caso hipotético)</a:t>
              </a:r>
              <a:endParaRPr lang="es-CR" sz="17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653F5EF-343D-46AA-A37B-A82FA6B34C36}"/>
              </a:ext>
            </a:extLst>
          </p:cNvPr>
          <p:cNvGrpSpPr/>
          <p:nvPr/>
        </p:nvGrpSpPr>
        <p:grpSpPr>
          <a:xfrm>
            <a:off x="2860887" y="1090320"/>
            <a:ext cx="7541623" cy="381521"/>
            <a:chOff x="2145665" y="817739"/>
            <a:chExt cx="5656217" cy="286141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EE4DB9C1-E890-4859-9792-4090090ACE9E}"/>
                </a:ext>
              </a:extLst>
            </p:cNvPr>
            <p:cNvSpPr/>
            <p:nvPr/>
          </p:nvSpPr>
          <p:spPr>
            <a:xfrm>
              <a:off x="2145665" y="817739"/>
              <a:ext cx="5656217" cy="286057"/>
            </a:xfrm>
            <a:prstGeom prst="roundRect">
              <a:avLst/>
            </a:prstGeom>
            <a:solidFill>
              <a:srgbClr val="24517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40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939E3B2-35DF-495E-AB5B-E00D97DA9D39}"/>
                </a:ext>
              </a:extLst>
            </p:cNvPr>
            <p:cNvSpPr txBox="1"/>
            <p:nvPr/>
          </p:nvSpPr>
          <p:spPr>
            <a:xfrm>
              <a:off x="2302420" y="819138"/>
              <a:ext cx="537444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867" b="1" dirty="0">
                  <a:solidFill>
                    <a:schemeClr val="bg1"/>
                  </a:solidFill>
                </a:rPr>
                <a:t>Listado de Protocolos de Evaluación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A7EDAC79-75DF-4595-B081-EAD6347D1D5F}"/>
              </a:ext>
            </a:extLst>
          </p:cNvPr>
          <p:cNvSpPr/>
          <p:nvPr/>
        </p:nvSpPr>
        <p:spPr>
          <a:xfrm>
            <a:off x="9198429" y="3981956"/>
            <a:ext cx="370114" cy="219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0E8E395-2A18-443B-9A0E-B4620618E8F3}"/>
              </a:ext>
            </a:extLst>
          </p:cNvPr>
          <p:cNvSpPr/>
          <p:nvPr/>
        </p:nvSpPr>
        <p:spPr>
          <a:xfrm>
            <a:off x="9198429" y="5613415"/>
            <a:ext cx="370114" cy="219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1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525</Words>
  <Application>Microsoft Office PowerPoint</Application>
  <PresentationFormat>Panorámica</PresentationFormat>
  <Paragraphs>93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Douglas Urena Cybillo</dc:creator>
  <cp:lastModifiedBy>Douglas Urena Cybillo</cp:lastModifiedBy>
  <cp:revision>11</cp:revision>
  <dcterms:created xsi:type="dcterms:W3CDTF">2022-10-27T15:01:55Z</dcterms:created>
  <dcterms:modified xsi:type="dcterms:W3CDTF">2022-10-28T15:50:46Z</dcterms:modified>
</cp:coreProperties>
</file>